
<file path=[Content_Types].xml><?xml version="1.0" encoding="utf-8"?>
<Types xmlns="http://schemas.openxmlformats.org/package/2006/content-types">
  <Default Extension="xml" ContentType="application/xml"/>
  <Default Extension="jpg" ContentType="image/jpeg"/>
  <Default Extension="wmf" ContentType="image/x-wmf"/>
  <Default Extension="bin" ContentType="application/vnd.openxmlformats-officedocument.oleObject"/>
  <Default Extension="rels" ContentType="application/vnd.openxmlformats-package.relationships+xml"/>
  <Default Extension="jpeg" ContentType="image/jpeg"/>
  <Default Extension="png" ContentType="image/png"/>
  <Override PartName="/ppt/notesSlides/notesSlide169.xml" ContentType="application/vnd.openxmlformats-officedocument.presentationml.notesSlide+xml"/>
  <Override PartName="/ppt/notesSlides/notesSlide168.xml" ContentType="application/vnd.openxmlformats-officedocument.presentationml.notesSlide+xml"/>
  <Override PartName="/ppt/notesSlides/notesSlide163.xml" ContentType="application/vnd.openxmlformats-officedocument.presentationml.notesSlide+xml"/>
  <Override PartName="/ppt/notesSlides/notesSlide159.xml" ContentType="application/vnd.openxmlformats-officedocument.presentationml.notesSlide+xml"/>
  <Override PartName="/ppt/notesSlides/notesSlide155.xml" ContentType="application/vnd.openxmlformats-officedocument.presentationml.notesSlide+xml"/>
  <Override PartName="/ppt/notesSlides/notesSlide154.xml" ContentType="application/vnd.openxmlformats-officedocument.presentationml.notesSlide+xml"/>
  <Override PartName="/ppt/notesSlides/notesSlide151.xml" ContentType="application/vnd.openxmlformats-officedocument.presentationml.notesSlide+xml"/>
  <Override PartName="/ppt/notesSlides/notesSlide150.xml" ContentType="application/vnd.openxmlformats-officedocument.presentationml.notesSlide+xml"/>
  <Override PartName="/ppt/notesSlides/notesSlide149.xml" ContentType="application/vnd.openxmlformats-officedocument.presentationml.notesSlide+xml"/>
  <Override PartName="/ppt/notesSlides/notesSlide148.xml" ContentType="application/vnd.openxmlformats-officedocument.presentationml.notesSlide+xml"/>
  <Override PartName="/ppt/notesSlides/notesSlide145.xml" ContentType="application/vnd.openxmlformats-officedocument.presentationml.notesSlide+xml"/>
  <Override PartName="/ppt/notesSlides/notesSlide143.xml" ContentType="application/vnd.openxmlformats-officedocument.presentationml.notesSlide+xml"/>
  <Override PartName="/ppt/notesSlides/notesSlide142.xml" ContentType="application/vnd.openxmlformats-officedocument.presentationml.notesSlide+xml"/>
  <Override PartName="/ppt/notesSlides/notesSlide130.xml" ContentType="application/vnd.openxmlformats-officedocument.presentationml.notesSlide+xml"/>
  <Override PartName="/ppt/notesSlides/notesSlide129.xml" ContentType="application/vnd.openxmlformats-officedocument.presentationml.notesSlide+xml"/>
  <Override PartName="/ppt/notesSlides/notesSlide128.xml" ContentType="application/vnd.openxmlformats-officedocument.presentationml.notesSlide+xml"/>
  <Override PartName="/ppt/notesSlides/notesSlide127.xml" ContentType="application/vnd.openxmlformats-officedocument.presentationml.notesSlide+xml"/>
  <Override PartName="/ppt/notesSlides/notesSlide123.xml" ContentType="application/vnd.openxmlformats-officedocument.presentationml.notesSlide+xml"/>
  <Override PartName="/ppt/notesSlides/notesSlide122.xml" ContentType="application/vnd.openxmlformats-officedocument.presentationml.notesSlide+xml"/>
  <Override PartName="/ppt/notesSlides/notesSlide160.xml" ContentType="application/vnd.openxmlformats-officedocument.presentationml.notesSlide+xml"/>
  <Override PartName="/ppt/notesSlides/notesSlide121.xml" ContentType="application/vnd.openxmlformats-officedocument.presentationml.notesSlide+xml"/>
  <Override PartName="/ppt/notesSlides/notesSlide120.xml" ContentType="application/vnd.openxmlformats-officedocument.presentationml.notesSlide+xml"/>
  <Override PartName="/ppt/notesSlides/notesSlide118.xml" ContentType="application/vnd.openxmlformats-officedocument.presentationml.notesSlide+xml"/>
  <Override PartName="/ppt/notesSlides/notesSlide114.xml" ContentType="application/vnd.openxmlformats-officedocument.presentationml.notesSlide+xml"/>
  <Override PartName="/ppt/notesSlides/notesSlide112.xml" ContentType="application/vnd.openxmlformats-officedocument.presentationml.notesSlide+xml"/>
  <Override PartName="/ppt/notesSlides/notesSlide172.xml" ContentType="application/vnd.openxmlformats-officedocument.presentationml.notesSlide+xml"/>
  <Override PartName="/ppt/notesSlides/notesSlide110.xml" ContentType="application/vnd.openxmlformats-officedocument.presentationml.notesSlide+xml"/>
  <Override PartName="/ppt/notesSlides/notesSlide109.xml" ContentType="application/vnd.openxmlformats-officedocument.presentationml.notesSlide+xml"/>
  <Override PartName="/ppt/notesSlides/notesSlide106.xml" ContentType="application/vnd.openxmlformats-officedocument.presentationml.notesSlide+xml"/>
  <Override PartName="/ppt/notesSlides/notesSlide105.xml" ContentType="application/vnd.openxmlformats-officedocument.presentationml.notesSlide+xml"/>
  <Override PartName="/ppt/notesSlides/notesSlide101.xml" ContentType="application/vnd.openxmlformats-officedocument.presentationml.notesSlide+xml"/>
  <Override PartName="/ppt/notesSlides/notesSlide100.xml" ContentType="application/vnd.openxmlformats-officedocument.presentationml.notesSlide+xml"/>
  <Override PartName="/ppt/notesSlides/notesSlide164.xml" ContentType="application/vnd.openxmlformats-officedocument.presentationml.notesSlide+xml"/>
  <Override PartName="/ppt/notesSlides/notesSlide157.xml" ContentType="application/vnd.openxmlformats-officedocument.presentationml.notesSlide+xml"/>
  <Override PartName="/ppt/notesSlides/notesSlide97.xml" ContentType="application/vnd.openxmlformats-officedocument.presentationml.notesSlide+xml"/>
  <Override PartName="/ppt/notesSlides/notesSlide96.xml" ContentType="application/vnd.openxmlformats-officedocument.presentationml.notesSlide+xml"/>
  <Override PartName="/ppt/notesSlides/notesSlide95.xml" ContentType="application/vnd.openxmlformats-officedocument.presentationml.notesSlide+xml"/>
  <Override PartName="/ppt/notesSlides/notesSlide171.xml" ContentType="application/vnd.openxmlformats-officedocument.presentationml.notesSlide+xml"/>
  <Override PartName="/ppt/notesSlides/notesSlide94.xml" ContentType="application/vnd.openxmlformats-officedocument.presentationml.notesSlide+xml"/>
  <Override PartName="/ppt/notesSlides/notesSlide90.xml" ContentType="application/vnd.openxmlformats-officedocument.presentationml.notesSlide+xml"/>
  <Override PartName="/ppt/notesSlides/notesSlide137.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notesSlides/notesSlide124.xml" ContentType="application/vnd.openxmlformats-officedocument.presentationml.notesSlide+xml"/>
  <Override PartName="/ppt/notesSlides/notesSlide81.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70.xml" ContentType="application/vnd.openxmlformats-officedocument.presentationml.notesSlide+xml"/>
  <Override PartName="/ppt/notesSlides/notesSlide93.xml" ContentType="application/vnd.openxmlformats-officedocument.presentationml.notesSlide+xml"/>
  <Override PartName="/ppt/notesSlides/notesSlide69.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59.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4.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8.xml" ContentType="application/vnd.openxmlformats-officedocument.presentationml.notesSlide+xml"/>
  <Override PartName="/ppt/notesSlides/notesSlide46.xml" ContentType="application/vnd.openxmlformats-officedocument.presentationml.notesSlide+xml"/>
  <Override PartName="/ppt/notesSlides/notesSlide53.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1.xml" ContentType="application/vnd.openxmlformats-officedocument.presentationml.notesSlide+xml"/>
  <Override PartName="/ppt/notesSlides/notesSlide170.xml" ContentType="application/vnd.openxmlformats-officedocument.presentationml.notesSlide+xml"/>
  <Override PartName="/ppt/notesSlides/notesSlide66.xml" ContentType="application/vnd.openxmlformats-officedocument.presentationml.notesSlide+xml"/>
  <Override PartName="/ppt/notesSlides/notesSlide37.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138.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6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108.xml" ContentType="application/vnd.openxmlformats-officedocument.presentationml.notesSlide+xml"/>
  <Override PartName="/ppt/notesSlides/notesSlide21.xml" ContentType="application/vnd.openxmlformats-officedocument.presentationml.notesSlide+xml"/>
  <Override PartName="/ppt/notesSlides/notesSlide67.xml" ContentType="application/vnd.openxmlformats-officedocument.presentationml.notesSlide+xml"/>
  <Override PartName="/ppt/notesSlides/notesSlide19.xml" ContentType="application/vnd.openxmlformats-officedocument.presentationml.notesSlide+xml"/>
  <Override PartName="/ppt/notesSlides/notesSlide43.xml" ContentType="application/vnd.openxmlformats-officedocument.presentationml.notesSlide+xml"/>
  <Override PartName="/ppt/notesSlides/notesSlide16.xml" ContentType="application/vnd.openxmlformats-officedocument.presentationml.notesSlide+xml"/>
  <Override PartName="/ppt/notesSlides/notesSlide49.xml" ContentType="application/vnd.openxmlformats-officedocument.presentationml.notesSlide+xml"/>
  <Override PartName="/ppt/notesSlides/notesSlide15.xml" ContentType="application/vnd.openxmlformats-officedocument.presentationml.notesSlide+xml"/>
  <Override PartName="/ppt/notesSlides/notesSlide140.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33.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s/slide14.xml" ContentType="application/vnd.openxmlformats-officedocument.presentationml.slide+xml"/>
  <Override PartName="/ppt/notesSlides/notesSlide91.xml" ContentType="application/vnd.openxmlformats-officedocument.presentationml.notesSlide+xml"/>
  <Override PartName="/ppt/notesSlides/notesSlide72.xml" ContentType="application/vnd.openxmlformats-officedocument.presentationml.notesSlide+xml"/>
  <Override PartName="/ppt/notesSlides/notesSlide11.xml" ContentType="application/vnd.openxmlformats-officedocument.presentationml.notesSlide+xml"/>
  <Override PartName="/ppt/slides/slide108.xml" ContentType="application/vnd.openxmlformats-officedocument.presentationml.slide+xml"/>
  <Override PartName="/ppt/slides/slide6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s/slide60.xml" ContentType="application/vnd.openxmlformats-officedocument.presentationml.slide+xml"/>
  <Override PartName="/ppt/slides/slide55.xml" ContentType="application/vnd.openxmlformats-officedocument.presentationml.slide+xml"/>
  <Override PartName="/ppt/slides/slide52.xml" ContentType="application/vnd.openxmlformats-officedocument.presentationml.slide+xml"/>
  <Override PartName="/ppt/slides/slide54.xml" ContentType="application/vnd.openxmlformats-officedocument.presentationml.slide+xml"/>
  <Override PartName="/ppt/notesSlides/notesSlide26.xml" ContentType="application/vnd.openxmlformats-officedocument.presentationml.notesSlide+xml"/>
  <Override PartName="/ppt/slides/slide76.xml" ContentType="application/vnd.openxmlformats-officedocument.presentationml.slide+xml"/>
  <Override PartName="/ppt/slides/slide78.xml" ContentType="application/vnd.openxmlformats-officedocument.presentationml.slide+xml"/>
  <Override PartName="/ppt/slides/slide89.xml" ContentType="application/vnd.openxmlformats-officedocument.presentationml.slide+xml"/>
  <Override PartName="/ppt/slides/slide51.xml" ContentType="application/vnd.openxmlformats-officedocument.presentationml.slide+xml"/>
  <Override PartName="/ppt/notesSlides/notesSlide55.xml" ContentType="application/vnd.openxmlformats-officedocument.presentationml.notesSlide+xml"/>
  <Override PartName="/ppt/slides/slide50.xml" ContentType="application/vnd.openxmlformats-officedocument.presentationml.slide+xml"/>
  <Override PartName="/ppt/slides/slide9.xml" ContentType="application/vnd.openxmlformats-officedocument.presentationml.slide+xml"/>
  <Override PartName="/ppt/slides/slide124.xml" ContentType="application/vnd.openxmlformats-officedocument.presentationml.slide+xml"/>
  <Override PartName="/ppt/notesSlides/notesSlide156.xml" ContentType="application/vnd.openxmlformats-officedocument.presentationml.notesSlide+xml"/>
  <Override PartName="/ppt/notesSlides/notesSlide113.xml" ContentType="application/vnd.openxmlformats-officedocument.presentationml.notesSlide+xml"/>
  <Override PartName="/ppt/slides/slide46.xml" ContentType="application/vnd.openxmlformats-officedocument.presentationml.slide+xml"/>
  <Override PartName="/ppt/notesSlides/notesSlide107.xml" ContentType="application/vnd.openxmlformats-officedocument.presentationml.notesSlide+xml"/>
  <Override PartName="/ppt/slides/slide53.xml" ContentType="application/vnd.openxmlformats-officedocument.presentationml.slide+xml"/>
  <Override PartName="/ppt/notesSlides/notesSlide116.xml" ContentType="application/vnd.openxmlformats-officedocument.presentationml.notesSlide+xml"/>
  <Override PartName="/ppt/notesSlides/notesSlide63.xml" ContentType="application/vnd.openxmlformats-officedocument.presentationml.notesSlide+xml"/>
  <Override PartName="/ppt/slides/slide45.xml" ContentType="application/vnd.openxmlformats-officedocument.presentationml.slide+xml"/>
  <Override PartName="/ppt/notesSlides/notesSlide131.xml" ContentType="application/vnd.openxmlformats-officedocument.presentationml.notesSlide+xml"/>
  <Override PartName="/ppt/slides/slide129.xml" ContentType="application/vnd.openxmlformats-officedocument.presentationml.slide+xml"/>
  <Override PartName="/ppt/slides/slide44.xml" ContentType="application/vnd.openxmlformats-officedocument.presentationml.slide+xml"/>
  <Override PartName="/ppt/presentation.xml" ContentType="application/vnd.openxmlformats-officedocument.presentationml.presentation.main+xml"/>
  <Override PartName="/ppt/slides/slide33.xml" ContentType="application/vnd.openxmlformats-officedocument.presentationml.slide+xml"/>
  <Override PartName="/ppt/slides/slide103.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notesSlides/notesSlide92.xml" ContentType="application/vnd.openxmlformats-officedocument.presentationml.notesSlide+xml"/>
  <Override PartName="/ppt/slides/slide35.xml" ContentType="application/vnd.openxmlformats-officedocument.presentationml.slide+xml"/>
  <Override PartName="/ppt/notesSlides/notesSlide73.xml" ContentType="application/vnd.openxmlformats-officedocument.presentationml.notesSlide+xml"/>
  <Override PartName="/ppt/slides/slide34.xml" ContentType="application/vnd.openxmlformats-officedocument.presentationml.slide+xml"/>
  <Override PartName="/ppt/notesSlides/notesSlide35.xml" ContentType="application/vnd.openxmlformats-officedocument.presentationml.notesSlide+xml"/>
  <Override PartName="/ppt/slides/slide40.xml" ContentType="application/vnd.openxmlformats-officedocument.presentationml.slide+xml"/>
  <Override PartName="/ppt/slides/slide31.xml" ContentType="application/vnd.openxmlformats-officedocument.presentationml.slide+xml"/>
  <Override PartName="/ppt/notesSlides/notesSlide136.xml" ContentType="application/vnd.openxmlformats-officedocument.presentationml.notesSlide+xml"/>
  <Override PartName="/ppt/notesSlides/notesSlide84.xml" ContentType="application/vnd.openxmlformats-officedocument.presentationml.notesSlide+xml"/>
  <Override PartName="/ppt/slides/slide112.xml" ContentType="application/vnd.openxmlformats-officedocument.presentationml.slide+xml"/>
  <Override PartName="/ppt/slides/slide163.xml" ContentType="application/vnd.openxmlformats-officedocument.presentationml.slide+xml"/>
  <Override PartName="/ppt/slides/slide69.xml" ContentType="application/vnd.openxmlformats-officedocument.presentationml.slide+xml"/>
  <Override PartName="/ppt/slides/slide18.xml" ContentType="application/vnd.openxmlformats-officedocument.presentationml.slide+xml"/>
  <Override PartName="/ppt/slides/slide30.xml" ContentType="application/vnd.openxmlformats-officedocument.presentationml.slide+xml"/>
  <Override PartName="/ppt/slides/slide123.xml" ContentType="application/vnd.openxmlformats-officedocument.presentationml.slide+xml"/>
  <Override PartName="/ppt/theme/theme2.xml" ContentType="application/vnd.openxmlformats-officedocument.theme+xml"/>
  <Override PartName="/ppt/presProps.xml" ContentType="application/vnd.openxmlformats-officedocument.presentationml.presProps+xml"/>
  <Override PartName="/ppt/notesSlides/notesSlide153.xml" ContentType="application/vnd.openxmlformats-officedocument.presentationml.notesSlide+xml"/>
  <Override PartName="/ppt/notesSlides/notesSlide117.xml" ContentType="application/vnd.openxmlformats-officedocument.presentationml.notesSlide+xml"/>
  <Override PartName="/ppt/slides/slide25.xml" ContentType="application/vnd.openxmlformats-officedocument.presentationml.slide+xml"/>
  <Override PartName="/ppt/slides/slide168.xml" ContentType="application/vnd.openxmlformats-officedocument.presentationml.slide+xml"/>
  <Override PartName="/ppt/slides/slide66.xml" ContentType="application/vnd.openxmlformats-officedocument.presentationml.slide+xml"/>
  <Override PartName="/ppt/slides/slide21.xml" ContentType="application/vnd.openxmlformats-officedocument.presentationml.slide+xml"/>
  <Override PartName="/ppt/slides/slide115.xml" ContentType="application/vnd.openxmlformats-officedocument.presentationml.slide+xml"/>
  <Override PartName="/ppt/notesSlides/notesSlide23.xml" ContentType="application/vnd.openxmlformats-officedocument.presentationml.notesSlide+xml"/>
  <Override PartName="/ppt/slides/slide65.xml" ContentType="application/vnd.openxmlformats-officedocument.presentationml.slide+xml"/>
  <Override PartName="/ppt/slides/slide172.xml" ContentType="application/vnd.openxmlformats-officedocument.presentationml.slide+xml"/>
  <Override PartName="/ppt/slides/slide61.xml" ContentType="application/vnd.openxmlformats-officedocument.presentationml.slide+xml"/>
  <Override PartName="/ppt/slides/slide13.xml" ContentType="application/vnd.openxmlformats-officedocument.presentationml.slide+xml"/>
  <Override PartName="/ppt/notesSlides/notesSlide89.xml" ContentType="application/vnd.openxmlformats-officedocument.presentationml.notesSlide+xml"/>
  <Override PartName="/ppt/slides/slide104.xml" ContentType="application/vnd.openxmlformats-officedocument.presentationml.slide+xml"/>
  <Override PartName="/ppt/notesSlides/notesSlide74.xml" ContentType="application/vnd.openxmlformats-officedocument.presentationml.notesSlide+xml"/>
  <Override PartName="/ppt/slides/slide8.xml" ContentType="application/vnd.openxmlformats-officedocument.presentationml.slide+xml"/>
  <Override PartName="/ppt/theme/theme1.xml" ContentType="application/vnd.openxmlformats-officedocument.theme+xml"/>
  <Override PartName="/ppt/slides/slide3.xml" ContentType="application/vnd.openxmlformats-officedocument.presentationml.slide+xml"/>
  <Override PartName="/ppt/slideLayouts/slideLayout4.xml" ContentType="application/vnd.openxmlformats-officedocument.presentationml.slideLayout+xml"/>
  <Override PartName="/ppt/slides/slide88.xml" ContentType="application/vnd.openxmlformats-officedocument.presentationml.slide+xml"/>
  <Override PartName="/ppt/notesSlides/notesSlide40.xml" ContentType="application/vnd.openxmlformats-officedocument.presentationml.notesSlide+xml"/>
  <Override PartName="/ppt/slides/slide134.xml" ContentType="application/vnd.openxmlformats-officedocument.presentationml.slide+xml"/>
  <Override PartName="/ppt/slides/slide147.xml" ContentType="application/vnd.openxmlformats-officedocument.presentationml.slide+xml"/>
  <Override PartName="/ppt/slides/slide68.xml" ContentType="application/vnd.openxmlformats-officedocument.presentationml.slide+xml"/>
  <Override PartName="/ppt/notesSlides/notesSlide152.xml" ContentType="application/vnd.openxmlformats-officedocument.presentationml.notesSlide+xml"/>
  <Override PartName="/ppt/notesSlides/notesSlide71.xml" ContentType="application/vnd.openxmlformats-officedocument.presentationml.notesSlide+xml"/>
  <Override PartName="/ppt/slideLayouts/slideLayout11.xml" ContentType="application/vnd.openxmlformats-officedocument.presentationml.slideLayout+xml"/>
  <Override PartName="/ppt/slides/slide12.xml" ContentType="application/vnd.openxmlformats-officedocument.presentationml.slide+xml"/>
  <Override PartName="/ppt/notesSlides/notesSlide158.xml" ContentType="application/vnd.openxmlformats-officedocument.presentationml.notesSlide+xml"/>
  <Override PartName="/ppt/notesSlides/notesSlide126.xml" ContentType="application/vnd.openxmlformats-officedocument.presentationml.notesSlide+xml"/>
  <Override PartName="/ppt/slides/slide57.xml" ContentType="application/vnd.openxmlformats-officedocument.presentationml.slide+xml"/>
  <Override PartName="/ppt/slideLayouts/slideLayout5.xml" ContentType="application/vnd.openxmlformats-officedocument.presentationml.slideLayout+xml"/>
  <Override PartName="/ppt/slides/slide41.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53.xml" ContentType="application/vnd.openxmlformats-officedocument.presentationml.slide+xml"/>
  <Override PartName="/ppt/notesSlides/notesSlide80.xml" ContentType="application/vnd.openxmlformats-officedocument.presentationml.notesSlide+xml"/>
  <Override PartName="/ppt/slides/slide7.xml" ContentType="application/vnd.openxmlformats-officedocument.presentationml.slide+xml"/>
  <Override PartName="/ppt/notesSlides/notesSlide161.xml" ContentType="application/vnd.openxmlformats-officedocument.presentationml.notesSlide+xml"/>
  <Override PartName="/ppt/slides/slide164.xml" ContentType="application/vnd.openxmlformats-officedocument.presentationml.slide+xml"/>
  <Override PartName="/ppt/tableStyles.xml" ContentType="application/vnd.openxmlformats-officedocument.presentationml.tableStyles+xml"/>
  <Override PartName="/docProps/app.xml" ContentType="application/vnd.openxmlformats-officedocument.extended-properties+xml"/>
  <Override PartName="/ppt/slides/slide58.xml" ContentType="application/vnd.openxmlformats-officedocument.presentationml.slide+xml"/>
  <Override PartName="/ppt/notesSlides/notesSlide103.xml" ContentType="application/vnd.openxmlformats-officedocument.presentationml.notesSlide+xml"/>
  <Override PartName="/ppt/notesSlides/notesSlide2.xml" ContentType="application/vnd.openxmlformats-officedocument.presentationml.notesSlide+xml"/>
  <Override PartName="/ppt/slides/slide90.xml" ContentType="application/vnd.openxmlformats-officedocument.presentationml.slide+xml"/>
  <Override PartName="/ppt/notesSlides/notesSlide47.xml" ContentType="application/vnd.openxmlformats-officedocument.presentationml.notesSlide+xml"/>
  <Override PartName="/ppt/slides/slide151.xml" ContentType="application/vnd.openxmlformats-officedocument.presentationml.slide+xml"/>
  <Override PartName="/ppt/slides/slide17.xml" ContentType="application/vnd.openxmlformats-officedocument.presentationml.slide+xml"/>
  <Override PartName="/ppt/notesSlides/notesSlide111.xml" ContentType="application/vnd.openxmlformats-officedocument.presentationml.notesSlide+xml"/>
  <Override PartName="/ppt/slides/slide63.xml" ContentType="application/vnd.openxmlformats-officedocument.presentationml.slide+xml"/>
  <Override PartName="/ppt/viewProps.xml" ContentType="application/vnd.openxmlformats-officedocument.presentationml.viewProps+xml"/>
  <Override PartName="/ppt/slides/slide154.xml" ContentType="application/vnd.openxmlformats-officedocument.presentationml.slide+xml"/>
  <Override PartName="/ppt/notesSlides/notesSlide75.xml" ContentType="application/vnd.openxmlformats-officedocument.presentationml.notesSlide+xml"/>
  <Override PartName="/ppt/slides/slide67.xml" ContentType="application/vnd.openxmlformats-officedocument.presentationml.slide+xml"/>
  <Override PartName="/ppt/slideLayouts/slideLayout12.xml" ContentType="application/vnd.openxmlformats-officedocument.presentationml.slideLayout+xml"/>
  <Override PartName="/ppt/notesSlides/notesSlide167.xml" ContentType="application/vnd.openxmlformats-officedocument.presentationml.notesSlide+xml"/>
  <Override PartName="/ppt/slides/slide11.xml" ContentType="application/vnd.openxmlformats-officedocument.presentationml.slide+xml"/>
  <Override PartName="/ppt/notesSlides/notesSlide98.xml" ContentType="application/vnd.openxmlformats-officedocument.presentationml.notesSlide+xml"/>
  <Override PartName="/ppt/slides/slide96.xml" ContentType="application/vnd.openxmlformats-officedocument.presentationml.slide+xml"/>
  <Override PartName="/ppt/slides/slide32.xml" ContentType="application/vnd.openxmlformats-officedocument.presentationml.slide+xml"/>
  <Override PartName="/ppt/slides/slide73.xml" ContentType="application/vnd.openxmlformats-officedocument.presentationml.slide+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s/slide20.xml" ContentType="application/vnd.openxmlformats-officedocument.presentationml.slide+xml"/>
  <Override PartName="/ppt/slideLayouts/slideLayout8.xml" ContentType="application/vnd.openxmlformats-officedocument.presentationml.slideLayout+xml"/>
  <Override PartName="/docProps/core.xml" ContentType="application/vnd.openxmlformats-package.core-properties+xml"/>
  <Override PartName="/ppt/slideLayouts/slideLayout13.xml" ContentType="application/vnd.openxmlformats-officedocument.presentationml.slideLayout+xml"/>
  <Override PartName="/ppt/notesSlides/notesSlide102.xml" ContentType="application/vnd.openxmlformats-officedocument.presentationml.notesSlide+xml"/>
  <Override PartName="/ppt/slides/slide10.xml" ContentType="application/vnd.openxmlformats-officedocument.presentationml.slide+xml"/>
  <Override PartName="/ppt/notesSlides/notesSlide147.xml" ContentType="application/vnd.openxmlformats-officedocument.presentationml.notesSlide+xml"/>
  <Override PartName="/ppt/slides/slide24.xml" ContentType="application/vnd.openxmlformats-officedocument.presentationml.slide+xml"/>
  <Override PartName="/ppt/slides/slide110.xml" ContentType="application/vnd.openxmlformats-officedocument.presentationml.slide+xml"/>
  <Override PartName="/ppt/notesSlides/notesSlide17.xml" ContentType="application/vnd.openxmlformats-officedocument.presentationml.notesSlide+xml"/>
  <Override PartName="/ppt/slides/slide26.xml" ContentType="application/vnd.openxmlformats-officedocument.presentationml.slide+xml"/>
  <Override PartName="/ppt/slides/slide2.xml" ContentType="application/vnd.openxmlformats-officedocument.presentationml.slide+xml"/>
  <Override PartName="/ppt/slides/slide11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13.xml" ContentType="application/vnd.openxmlformats-officedocument.presentationml.notesSlide+xml"/>
  <Override PartName="/ppt/slides/slide97.xml" ContentType="application/vnd.openxmlformats-officedocument.presentationml.slide+xml"/>
  <Override PartName="/ppt/slides/slide161.xml" ContentType="application/vnd.openxmlformats-officedocument.presentationml.slide+xml"/>
  <Override PartName="/ppt/notesSlides/notesSlide3.xml" ContentType="application/vnd.openxmlformats-officedocument.presentationml.notesSlide+xml"/>
  <Override PartName="/ppt/slides/slide28.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10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25.xml" ContentType="application/vnd.openxmlformats-officedocument.presentationml.notesSlide+xml"/>
  <Override PartName="/ppt/slides/slide15.xml" ContentType="application/vnd.openxmlformats-officedocument.presentationml.slide+xml"/>
  <Override PartName="/ppt/slides/slide16.xml" ContentType="application/vnd.openxmlformats-officedocument.presentationml.slide+xml"/>
  <Override PartName="/ppt/slides/slide100.xml" ContentType="application/vnd.openxmlformats-officedocument.presentationml.slide+xml"/>
  <Override PartName="/ppt/notesSlides/notesSlide88.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slides/slide27.xml" ContentType="application/vnd.openxmlformats-officedocument.presentationml.slide+xml"/>
  <Override PartName="/ppt/notesSlides/notesSlide165.xml" ContentType="application/vnd.openxmlformats-officedocument.presentationml.notesSlide+xml"/>
  <Override PartName="/ppt/notesSlides/notesSlide39.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slides/slide23.xml" ContentType="application/vnd.openxmlformats-officedocument.presentationml.slide+xml"/>
  <Override PartName="/ppt/slides/slide74.xml" ContentType="application/vnd.openxmlformats-officedocument.presentationml.slide+xml"/>
  <Override PartName="/ppt/slides/slide125.xml" ContentType="application/vnd.openxmlformats-officedocument.presentationml.slide+xml"/>
  <Override PartName="/ppt/slides/slide75.xml" ContentType="application/vnd.openxmlformats-officedocument.presentationml.slide+xml"/>
  <Override PartName="/ppt/notesSlides/notesSlide25.xml" ContentType="application/vnd.openxmlformats-officedocument.presentationml.notesSlide+xml"/>
  <Override PartName="/ppt/slides/slide166.xml" ContentType="application/vnd.openxmlformats-officedocument.presentationml.slide+xml"/>
  <Override PartName="/ppt/notesSlides/notesSlide141.xml" ContentType="application/vnd.openxmlformats-officedocument.presentationml.notesSlide+xml"/>
  <Override PartName="/ppt/slides/slide77.xml" ContentType="application/vnd.openxmlformats-officedocument.presentationml.slide+xml"/>
  <Override PartName="/ppt/notesSlides/notesSlide134.xml" ContentType="application/vnd.openxmlformats-officedocument.presentationml.notesSlide+xml"/>
  <Override PartName="/ppt/slides/slide79.xml" ContentType="application/vnd.openxmlformats-officedocument.presentationml.slide+xml"/>
  <Override PartName="/ppt/slides/slide122.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Slides/notesSlide99.xml" ContentType="application/vnd.openxmlformats-officedocument.presentationml.notes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Layouts/slideLayout10.xml" ContentType="application/vnd.openxmlformats-officedocument.presentationml.slideLayout+xml"/>
  <Override PartName="/ppt/slides/slide156.xml" ContentType="application/vnd.openxmlformats-officedocument.presentationml.slide+xml"/>
  <Override PartName="/ppt/slides/slide86.xml" ContentType="application/vnd.openxmlformats-officedocument.presentationml.slide+xml"/>
  <Override PartName="/ppt/slides/slide167.xml" ContentType="application/vnd.openxmlformats-officedocument.presentationml.slide+xml"/>
  <Override PartName="/ppt/slides/slide87.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92.xml" ContentType="application/vnd.openxmlformats-officedocument.presentationml.slide+xml"/>
  <Override PartName="/ppt/notesSlides/notesSlide162.xml" ContentType="application/vnd.openxmlformats-officedocument.presentationml.notesSlide+xml"/>
  <Override PartName="/ppt/slides/slide93.xml" ContentType="application/vnd.openxmlformats-officedocument.presentationml.slide+xml"/>
  <Override PartName="/ppt/notesSlides/notesSlide139.xml" ContentType="application/vnd.openxmlformats-officedocument.presentationml.notesSlide+xml"/>
  <Override PartName="/ppt/notesSlides/notesSlide58.xml" ContentType="application/vnd.openxmlformats-officedocument.presentationml.notesSlide+xml"/>
  <Override PartName="/ppt/slides/slide43.xml" ContentType="application/vnd.openxmlformats-officedocument.presentationml.slide+xml"/>
  <Override PartName="/ppt/slides/slide94.xml" ContentType="application/vnd.openxmlformats-officedocument.presentationml.slide+xml"/>
  <Override PartName="/ppt/slides/slide1.xml" ContentType="application/vnd.openxmlformats-officedocument.presentationml.slide+xml"/>
  <Override PartName="/ppt/slides/slide159.xml" ContentType="application/vnd.openxmlformats-officedocument.presentationml.slide+xml"/>
  <Override PartName="/ppt/slides/slide128.xml" ContentType="application/vnd.openxmlformats-officedocument.presentationml.slide+xml"/>
  <Override PartName="/ppt/notesSlides/notesSlide38.xml" ContentType="application/vnd.openxmlformats-officedocument.presentationml.notesSlide+xml"/>
  <Override PartName="/ppt/notesSlides/notesSlide20.xml" ContentType="application/vnd.openxmlformats-officedocument.presentationml.notesSlide+xml"/>
  <Override PartName="/ppt/slides/slide149.xml" ContentType="application/vnd.openxmlformats-officedocument.presentationml.slide+xml"/>
  <Override PartName="/ppt/slides/slide95.xml" ContentType="application/vnd.openxmlformats-officedocument.presentationml.slide+xml"/>
  <Override PartName="/ppt/slides/slide70.xml" ContentType="application/vnd.openxmlformats-officedocument.presentationml.slide+xml"/>
  <Override PartName="/ppt/slides/slide19.xml" ContentType="application/vnd.openxmlformats-officedocument.presentationml.slide+xml"/>
  <Override PartName="/ppt/slides/slide138.xml" ContentType="application/vnd.openxmlformats-officedocument.presentationml.slide+xml"/>
  <Override PartName="/ppt/notesSlides/notesSlide1.xml" ContentType="application/vnd.openxmlformats-officedocument.presentationml.notesSlide+xml"/>
  <Override PartName="/ppt/slides/slide98.xml" ContentType="application/vnd.openxmlformats-officedocument.presentationml.slide+xml"/>
  <Override PartName="/ppt/slideLayouts/slideLayout1.xml" ContentType="application/vnd.openxmlformats-officedocument.presentationml.slideLayout+xml"/>
  <Override PartName="/ppt/slides/slide101.xml" ContentType="application/vnd.openxmlformats-officedocument.presentationml.slide+xml"/>
  <Override PartName="/ppt/slides/slide127.xml" ContentType="application/vnd.openxmlformats-officedocument.presentationml.slide+xml"/>
  <Override PartName="/ppt/slides/slide102.xml" ContentType="application/vnd.openxmlformats-officedocument.presentationml.slide+xml"/>
  <Override PartName="/ppt/slides/slide49.xml" ContentType="application/vnd.openxmlformats-officedocument.presentationml.slide+xml"/>
  <Override PartName="/ppt/slides/slide105.xml" ContentType="application/vnd.openxmlformats-officedocument.presentationml.slide+xml"/>
  <Override PartName="/ppt/notesSlides/notesSlide68.xml" ContentType="application/vnd.openxmlformats-officedocument.presentationml.notesSlide+xml"/>
  <Override PartName="/ppt/notesSlides/notesSlide52.xml" ContentType="application/vnd.openxmlformats-officedocument.presentationml.notesSlide+xml"/>
  <Override PartName="/ppt/slides/slide141.xml" ContentType="application/vnd.openxmlformats-officedocument.presentationml.slide+xml"/>
  <Override PartName="/ppt/slides/slide106.xml" ContentType="application/vnd.openxmlformats-officedocument.presentationml.slide+xml"/>
  <Override PartName="/ppt/slides/slide91.xml" ContentType="application/vnd.openxmlformats-officedocument.presentationml.slide+xml"/>
  <Override PartName="/ppt/slides/slide132.xml" ContentType="application/vnd.openxmlformats-officedocument.presentationml.slide+xml"/>
  <Override PartName="/ppt/notesSlides/notesSlide22.xml" ContentType="application/vnd.openxmlformats-officedocument.presentationml.notesSlide+xml"/>
  <Override PartName="/ppt/slides/slide71.xml" ContentType="application/vnd.openxmlformats-officedocument.presentationml.slide+xml"/>
  <Override PartName="/ppt/slides/slide113.xml" ContentType="application/vnd.openxmlformats-officedocument.presentationml.slide+xml"/>
  <Override PartName="/ppt/notesSlides/notesSlide132.xml" ContentType="application/vnd.openxmlformats-officedocument.presentationml.notesSlide+xml"/>
  <Override PartName="/ppt/slides/slide114.xml" ContentType="application/vnd.openxmlformats-officedocument.presentationml.slide+xml"/>
  <Override PartName="/ppt/notesSlides/notesSlide42.xml" ContentType="application/vnd.openxmlformats-officedocument.presentationml.notesSlide+xml"/>
  <Override PartName="/ppt/slides/slide59.xml" ContentType="application/vnd.openxmlformats-officedocument.presentationml.slide+xml"/>
  <Override PartName="/ppt/slides/slide120.xml" ContentType="application/vnd.openxmlformats-officedocument.presentationml.slide+xml"/>
  <Override PartName="/ppt/slides/slide116.xml" ContentType="application/vnd.openxmlformats-officedocument.presentationml.slide+xml"/>
  <Override PartName="/ppt/slides/slide42.xml" ContentType="application/vnd.openxmlformats-officedocument.presentationml.slide+xml"/>
  <Override PartName="/ppt/slides/slide118.xml" ContentType="application/vnd.openxmlformats-officedocument.presentationml.slide+xml"/>
  <Override PartName="/ppt/notesSlides/notesSlide146.xml" ContentType="application/vnd.openxmlformats-officedocument.presentationml.notesSlide+xml"/>
  <Override PartName="/ppt/slides/slide119.xml" ContentType="application/vnd.openxmlformats-officedocument.presentationml.slide+xml"/>
  <Override PartName="/ppt/slides/slide121.xml" ContentType="application/vnd.openxmlformats-officedocument.presentationml.slide+xml"/>
  <Override PartName="/ppt/notesSlides/notesSlide166.xml" ContentType="application/vnd.openxmlformats-officedocument.presentationml.notesSlide+xml"/>
  <Override PartName="/ppt/notesSlides/notesSlide144.xml" ContentType="application/vnd.openxmlformats-officedocument.presentationml.notesSlide+xml"/>
  <Override PartName="/ppt/slides/slide130.xml" ContentType="application/vnd.openxmlformats-officedocument.presentationml.slide+xml"/>
  <Override PartName="/ppt/slides/slide126.xml" ContentType="application/vnd.openxmlformats-officedocument.presentationml.slide+xml"/>
  <Override PartName="/ppt/notesSlides/notesSlide119.xml" ContentType="application/vnd.openxmlformats-officedocument.presentationml.notesSlide+xml"/>
  <Override PartName="/ppt/slides/slide152.xml" ContentType="application/vnd.openxmlformats-officedocument.presentationml.slide+xml"/>
  <Override PartName="/ppt/slides/slide56.xml" ContentType="application/vnd.openxmlformats-officedocument.presentationml.slide+xml"/>
  <Override PartName="/ppt/slides/slide131.xml" ContentType="application/vnd.openxmlformats-officedocument.presentationml.slide+xml"/>
  <Override PartName="/ppt/slides/slide107.xml" ContentType="application/vnd.openxmlformats-officedocument.presentationml.slide+xml"/>
  <Override PartName="/ppt/slides/slide133.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Slides/notesSlide104.xml" ContentType="application/vnd.openxmlformats-officedocument.presentationml.notesSlide+xml"/>
  <Override PartName="/ppt/slides/slide140.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71.xml" ContentType="application/vnd.openxmlformats-officedocument.presentationml.slide+xml"/>
  <Override PartName="/ppt/slides/slide169.xml" ContentType="application/vnd.openxmlformats-officedocument.presentationml.slide+xml"/>
  <Override PartName="/ppt/slides/slide47.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slides/slide165.xml" ContentType="application/vnd.openxmlformats-officedocument.presentationml.slide+xml"/>
  <Override PartName="/ppt/notesSlides/notesSlide115.xml" ContentType="application/vnd.openxmlformats-officedocument.presentationml.notesSlide+xml"/>
  <Override PartName="/ppt/slides/slide39.xml" ContentType="application/vnd.openxmlformats-officedocument.presentationml.slide+xml"/>
  <Override PartName="/ppt/slides/slide148.xml" ContentType="application/vnd.openxmlformats-officedocument.presentationml.slide+xml"/>
  <Override PartName="/ppt/slides/slide150.xml" ContentType="application/vnd.openxmlformats-officedocument.presentationml.slide+xml"/>
  <Override PartName="/ppt/slides/slide139.xml" ContentType="application/vnd.openxmlformats-officedocument.presentationml.slide+xml"/>
  <Override PartName="/ppt/slides/slide155.xml" ContentType="application/vnd.openxmlformats-officedocument.presentationml.slide+xml"/>
  <Override PartName="/ppt/slides/slide157.xml" ContentType="application/vnd.openxmlformats-officedocument.presentationml.slide+xml"/>
  <Override PartName="/ppt/slides/slide72.xml" ContentType="application/vnd.openxmlformats-officedocument.presentationml.slide+xml"/>
  <Override PartName="/ppt/slides/slide158.xml" ContentType="application/vnd.openxmlformats-officedocument.presentationml.slide+xml"/>
  <Override PartName="/ppt/slides/slide170.xml" ContentType="application/vnd.openxmlformats-officedocument.presentationml.slide+xml"/>
  <Override PartName="/ppt/notesSlides/notesSlide135.xml" ContentType="application/vnd.openxmlformats-officedocument.presentationml.notesSlide+xml"/>
  <Override PartName="/ppt/slides/slide144.xml" ContentType="application/vnd.openxmlformats-officedocument.presentationml.slide+xml"/>
  <Override PartName="/ppt/slides/slide160.xml" ContentType="application/vnd.openxmlformats-officedocument.presentationml.slide+xml"/>
  <Override PartName="/ppt/notesSlides/notesSlide18.xml" ContentType="application/vnd.openxmlformats-officedocument.presentationml.notesSlide+xml"/>
  <Override PartName="/ppt/slides/slide162.xml" ContentType="application/vnd.openxmlformats-officedocument.presentationml.slid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notesMasterIdLst>
    <p:notesMasterId r:id="rId17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Lst>
  <p:sldSz cx="12192000" cy="6858000"/>
  <p:notesSz cx="6858000" cy="9144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17" d="100"/>
          <a:sy n="117" d="100"/>
        </p:scale>
        <p:origin x="294" y="108"/>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00" Type="http://schemas.openxmlformats.org/officeDocument/2006/relationships/slide" Target="slides/slide97.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slide" Target="slides/slide134.xml"/><Relationship Id="rId138" Type="http://schemas.openxmlformats.org/officeDocument/2006/relationships/slide" Target="slides/slide135.xml"/><Relationship Id="rId139" Type="http://schemas.openxmlformats.org/officeDocument/2006/relationships/slide" Target="slides/slide136.xml"/><Relationship Id="rId140" Type="http://schemas.openxmlformats.org/officeDocument/2006/relationships/slide" Target="slides/slide137.xml"/><Relationship Id="rId141" Type="http://schemas.openxmlformats.org/officeDocument/2006/relationships/slide" Target="slides/slide138.xml"/><Relationship Id="rId142" Type="http://schemas.openxmlformats.org/officeDocument/2006/relationships/slide" Target="slides/slide139.xml"/><Relationship Id="rId143" Type="http://schemas.openxmlformats.org/officeDocument/2006/relationships/slide" Target="slides/slide140.xml"/><Relationship Id="rId144" Type="http://schemas.openxmlformats.org/officeDocument/2006/relationships/slide" Target="slides/slide141.xml"/><Relationship Id="rId145" Type="http://schemas.openxmlformats.org/officeDocument/2006/relationships/slide" Target="slides/slide142.xml"/><Relationship Id="rId146" Type="http://schemas.openxmlformats.org/officeDocument/2006/relationships/slide" Target="slides/slide143.xml"/><Relationship Id="rId147" Type="http://schemas.openxmlformats.org/officeDocument/2006/relationships/slide" Target="slides/slide144.xml"/><Relationship Id="rId148" Type="http://schemas.openxmlformats.org/officeDocument/2006/relationships/slide" Target="slides/slide145.xml"/><Relationship Id="rId149" Type="http://schemas.openxmlformats.org/officeDocument/2006/relationships/slide" Target="slides/slide146.xml"/><Relationship Id="rId150" Type="http://schemas.openxmlformats.org/officeDocument/2006/relationships/slide" Target="slides/slide147.xml"/><Relationship Id="rId151" Type="http://schemas.openxmlformats.org/officeDocument/2006/relationships/slide" Target="slides/slide148.xml"/><Relationship Id="rId152" Type="http://schemas.openxmlformats.org/officeDocument/2006/relationships/slide" Target="slides/slide149.xml"/><Relationship Id="rId153" Type="http://schemas.openxmlformats.org/officeDocument/2006/relationships/slide" Target="slides/slide150.xml"/><Relationship Id="rId154" Type="http://schemas.openxmlformats.org/officeDocument/2006/relationships/slide" Target="slides/slide151.xml"/><Relationship Id="rId155" Type="http://schemas.openxmlformats.org/officeDocument/2006/relationships/slide" Target="slides/slide152.xml"/><Relationship Id="rId156" Type="http://schemas.openxmlformats.org/officeDocument/2006/relationships/slide" Target="slides/slide153.xml"/><Relationship Id="rId157" Type="http://schemas.openxmlformats.org/officeDocument/2006/relationships/slide" Target="slides/slide154.xml"/><Relationship Id="rId158" Type="http://schemas.openxmlformats.org/officeDocument/2006/relationships/slide" Target="slides/slide155.xml"/><Relationship Id="rId159" Type="http://schemas.openxmlformats.org/officeDocument/2006/relationships/slide" Target="slides/slide156.xml"/><Relationship Id="rId160" Type="http://schemas.openxmlformats.org/officeDocument/2006/relationships/slide" Target="slides/slide157.xml"/><Relationship Id="rId161" Type="http://schemas.openxmlformats.org/officeDocument/2006/relationships/slide" Target="slides/slide158.xml"/><Relationship Id="rId162" Type="http://schemas.openxmlformats.org/officeDocument/2006/relationships/slide" Target="slides/slide159.xml"/><Relationship Id="rId163" Type="http://schemas.openxmlformats.org/officeDocument/2006/relationships/slide" Target="slides/slide160.xml"/><Relationship Id="rId164" Type="http://schemas.openxmlformats.org/officeDocument/2006/relationships/slide" Target="slides/slide161.xml"/><Relationship Id="rId165" Type="http://schemas.openxmlformats.org/officeDocument/2006/relationships/slide" Target="slides/slide162.xml"/><Relationship Id="rId166" Type="http://schemas.openxmlformats.org/officeDocument/2006/relationships/slide" Target="slides/slide163.xml"/><Relationship Id="rId167" Type="http://schemas.openxmlformats.org/officeDocument/2006/relationships/slide" Target="slides/slide164.xml"/><Relationship Id="rId168" Type="http://schemas.openxmlformats.org/officeDocument/2006/relationships/slide" Target="slides/slide165.xml"/><Relationship Id="rId169" Type="http://schemas.openxmlformats.org/officeDocument/2006/relationships/slide" Target="slides/slide166.xml"/><Relationship Id="rId170" Type="http://schemas.openxmlformats.org/officeDocument/2006/relationships/slide" Target="slides/slide167.xml"/><Relationship Id="rId171" Type="http://schemas.openxmlformats.org/officeDocument/2006/relationships/slide" Target="slides/slide168.xml"/><Relationship Id="rId172" Type="http://schemas.openxmlformats.org/officeDocument/2006/relationships/slide" Target="slides/slide169.xml"/><Relationship Id="rId173" Type="http://schemas.openxmlformats.org/officeDocument/2006/relationships/slide" Target="slides/slide170.xml"/><Relationship Id="rId174" Type="http://schemas.openxmlformats.org/officeDocument/2006/relationships/slide" Target="slides/slide171.xml"/><Relationship Id="rId175" Type="http://schemas.openxmlformats.org/officeDocument/2006/relationships/slide" Target="slides/slide172.xml"/><Relationship Id="rId176" Type="http://schemas.openxmlformats.org/officeDocument/2006/relationships/notesMaster" Target="notesMasters/notesMaster1.xml"/><Relationship Id="rId177" Type="http://schemas.openxmlformats.org/officeDocument/2006/relationships/presProps" Target="presProps.xml" /><Relationship Id="rId178" Type="http://schemas.openxmlformats.org/officeDocument/2006/relationships/tableStyles" Target="tableStyles.xml" /><Relationship Id="rId179"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1633920535"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1497894269"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30589033"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881008001"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1675672772"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4847828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hf dt="0" ftr="0" hdr="0" sldNum="1"/>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42201497" name="Slide Image Placeholder 1"/>
          <p:cNvSpPr>
            <a:spLocks noChangeAspect="1" noGrp="1" noRot="1"/>
          </p:cNvSpPr>
          <p:nvPr>
            <p:ph type="sldImg"/>
          </p:nvPr>
        </p:nvSpPr>
        <p:spPr bwMode="auto"/>
      </p:sp>
      <p:sp>
        <p:nvSpPr>
          <p:cNvPr id="278301844" name="Notes Placeholder 2"/>
          <p:cNvSpPr>
            <a:spLocks noGrp="1"/>
          </p:cNvSpPr>
          <p:nvPr>
            <p:ph type="body" idx="1"/>
          </p:nvPr>
        </p:nvSpPr>
        <p:spPr bwMode="auto"/>
        <p:txBody>
          <a:bodyPr/>
          <a:lstStyle/>
          <a:p>
            <a:pPr>
              <a:defRPr/>
            </a:pPr>
            <a:endParaRPr/>
          </a:p>
        </p:txBody>
      </p:sp>
      <p:sp>
        <p:nvSpPr>
          <p:cNvPr id="879134746" name="Slide Number Placeholder 3"/>
          <p:cNvSpPr>
            <a:spLocks noGrp="1"/>
          </p:cNvSpPr>
          <p:nvPr>
            <p:ph type="sldNum" sz="quarter" idx="10"/>
          </p:nvPr>
        </p:nvSpPr>
        <p:spPr bwMode="auto"/>
        <p:txBody>
          <a:bodyPr/>
          <a:lstStyle/>
          <a:p>
            <a:pPr>
              <a:defRPr/>
            </a:pPr>
            <a:fld id="{08D79319-DBD6-77B7-530D-2918FE830A68}" type="slidenum">
              <a:rPr/>
              <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86235395" name="Slide Image Placeholder 1"/>
          <p:cNvSpPr>
            <a:spLocks noChangeAspect="1" noGrp="1" noRot="1"/>
          </p:cNvSpPr>
          <p:nvPr>
            <p:ph type="sldImg"/>
          </p:nvPr>
        </p:nvSpPr>
        <p:spPr bwMode="auto"/>
      </p:sp>
      <p:sp>
        <p:nvSpPr>
          <p:cNvPr id="968268009" name="Notes Placeholder 2"/>
          <p:cNvSpPr>
            <a:spLocks noGrp="1"/>
          </p:cNvSpPr>
          <p:nvPr>
            <p:ph type="body" idx="1"/>
          </p:nvPr>
        </p:nvSpPr>
        <p:spPr bwMode="auto"/>
        <p:txBody>
          <a:bodyPr/>
          <a:lstStyle/>
          <a:p>
            <a:pPr>
              <a:defRPr/>
            </a:pPr>
            <a:endParaRPr/>
          </a:p>
        </p:txBody>
      </p:sp>
      <p:sp>
        <p:nvSpPr>
          <p:cNvPr id="1881466801" name="Slide Number Placeholder 3"/>
          <p:cNvSpPr>
            <a:spLocks noGrp="1"/>
          </p:cNvSpPr>
          <p:nvPr>
            <p:ph type="sldNum" sz="quarter" idx="10"/>
          </p:nvPr>
        </p:nvSpPr>
        <p:spPr bwMode="auto"/>
        <p:txBody>
          <a:bodyPr/>
          <a:lstStyle/>
          <a:p>
            <a:pPr>
              <a:defRPr/>
            </a:pPr>
            <a:fld id="{D92C726B-ABF6-EA0F-FA14-5412D875CEA6}" type="slidenum">
              <a:rPr/>
              <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05393343" name="Slide Image Placeholder 1"/>
          <p:cNvSpPr>
            <a:spLocks noChangeAspect="1" noGrp="1" noRot="1"/>
          </p:cNvSpPr>
          <p:nvPr>
            <p:ph type="sldImg"/>
          </p:nvPr>
        </p:nvSpPr>
        <p:spPr bwMode="auto"/>
      </p:sp>
      <p:sp>
        <p:nvSpPr>
          <p:cNvPr id="1541188456" name="Notes Placeholder 2"/>
          <p:cNvSpPr>
            <a:spLocks noGrp="1"/>
          </p:cNvSpPr>
          <p:nvPr>
            <p:ph type="body" idx="1"/>
          </p:nvPr>
        </p:nvSpPr>
        <p:spPr bwMode="auto"/>
        <p:txBody>
          <a:bodyPr/>
          <a:lstStyle/>
          <a:p>
            <a:pPr>
              <a:defRPr/>
            </a:pPr>
            <a:endParaRPr/>
          </a:p>
        </p:txBody>
      </p:sp>
      <p:sp>
        <p:nvSpPr>
          <p:cNvPr id="1221707113" name="Slide Number Placeholder 3"/>
          <p:cNvSpPr>
            <a:spLocks noGrp="1"/>
          </p:cNvSpPr>
          <p:nvPr>
            <p:ph type="sldNum" sz="quarter" idx="10"/>
          </p:nvPr>
        </p:nvSpPr>
        <p:spPr bwMode="auto"/>
        <p:txBody>
          <a:bodyPr/>
          <a:lstStyle/>
          <a:p>
            <a:pPr>
              <a:defRPr/>
            </a:pPr>
            <a:fld id="{435BA71C-7100-2E96-A328-7671363EABF1}" type="slidenum">
              <a:rPr/>
              <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88791053" name="Slide Image Placeholder 1"/>
          <p:cNvSpPr>
            <a:spLocks noChangeAspect="1" noGrp="1" noRot="1"/>
          </p:cNvSpPr>
          <p:nvPr>
            <p:ph type="sldImg"/>
          </p:nvPr>
        </p:nvSpPr>
        <p:spPr bwMode="auto"/>
      </p:sp>
      <p:sp>
        <p:nvSpPr>
          <p:cNvPr id="470971123" name="Notes Placeholder 2"/>
          <p:cNvSpPr>
            <a:spLocks noGrp="1"/>
          </p:cNvSpPr>
          <p:nvPr>
            <p:ph type="body" idx="1"/>
          </p:nvPr>
        </p:nvSpPr>
        <p:spPr bwMode="auto"/>
        <p:txBody>
          <a:bodyPr/>
          <a:lstStyle/>
          <a:p>
            <a:pPr>
              <a:defRPr/>
            </a:pPr>
            <a:endParaRPr/>
          </a:p>
        </p:txBody>
      </p:sp>
      <p:sp>
        <p:nvSpPr>
          <p:cNvPr id="829395757" name="Slide Number Placeholder 3"/>
          <p:cNvSpPr>
            <a:spLocks noGrp="1"/>
          </p:cNvSpPr>
          <p:nvPr>
            <p:ph type="sldNum" sz="quarter" idx="10"/>
          </p:nvPr>
        </p:nvSpPr>
        <p:spPr bwMode="auto"/>
        <p:txBody>
          <a:bodyPr/>
          <a:lstStyle/>
          <a:p>
            <a:pPr>
              <a:defRPr/>
            </a:pPr>
            <a:fld id="{06336C97-E40C-CC46-D0CB-26D7FC79666B}" type="slidenum">
              <a:rPr/>
              <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91183994" name="Slide Image Placeholder 1"/>
          <p:cNvSpPr>
            <a:spLocks noChangeAspect="1" noGrp="1" noRot="1"/>
          </p:cNvSpPr>
          <p:nvPr>
            <p:ph type="sldImg"/>
          </p:nvPr>
        </p:nvSpPr>
        <p:spPr bwMode="auto"/>
      </p:sp>
      <p:sp>
        <p:nvSpPr>
          <p:cNvPr id="1633711289" name="Notes Placeholder 2"/>
          <p:cNvSpPr>
            <a:spLocks noGrp="1"/>
          </p:cNvSpPr>
          <p:nvPr>
            <p:ph type="body" idx="1"/>
          </p:nvPr>
        </p:nvSpPr>
        <p:spPr bwMode="auto"/>
        <p:txBody>
          <a:bodyPr/>
          <a:lstStyle/>
          <a:p>
            <a:pPr>
              <a:defRPr/>
            </a:pPr>
            <a:endParaRPr/>
          </a:p>
        </p:txBody>
      </p:sp>
      <p:sp>
        <p:nvSpPr>
          <p:cNvPr id="1791951184" name="Slide Number Placeholder 3"/>
          <p:cNvSpPr>
            <a:spLocks noGrp="1"/>
          </p:cNvSpPr>
          <p:nvPr>
            <p:ph type="sldNum" sz="quarter" idx="10"/>
          </p:nvPr>
        </p:nvSpPr>
        <p:spPr bwMode="auto"/>
        <p:txBody>
          <a:bodyPr/>
          <a:lstStyle/>
          <a:p>
            <a:pPr>
              <a:defRPr/>
            </a:pPr>
            <a:fld id="{48E5A1E4-EBD1-1A3C-75A5-B1F187B543EB}" type="slidenum">
              <a:rPr/>
              <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70118427" name="Slide Image Placeholder 1"/>
          <p:cNvSpPr>
            <a:spLocks noChangeAspect="1" noGrp="1" noRot="1"/>
          </p:cNvSpPr>
          <p:nvPr>
            <p:ph type="sldImg"/>
          </p:nvPr>
        </p:nvSpPr>
        <p:spPr bwMode="auto"/>
      </p:sp>
      <p:sp>
        <p:nvSpPr>
          <p:cNvPr id="1862695479" name="Notes Placeholder 2"/>
          <p:cNvSpPr>
            <a:spLocks noGrp="1"/>
          </p:cNvSpPr>
          <p:nvPr>
            <p:ph type="body" idx="1"/>
          </p:nvPr>
        </p:nvSpPr>
        <p:spPr bwMode="auto"/>
        <p:txBody>
          <a:bodyPr/>
          <a:lstStyle/>
          <a:p>
            <a:pPr>
              <a:defRPr/>
            </a:pPr>
            <a:endParaRPr/>
          </a:p>
        </p:txBody>
      </p:sp>
      <p:sp>
        <p:nvSpPr>
          <p:cNvPr id="1196514120" name="Slide Number Placeholder 3"/>
          <p:cNvSpPr>
            <a:spLocks noGrp="1"/>
          </p:cNvSpPr>
          <p:nvPr>
            <p:ph type="sldNum" sz="quarter" idx="10"/>
          </p:nvPr>
        </p:nvSpPr>
        <p:spPr bwMode="auto"/>
        <p:txBody>
          <a:bodyPr/>
          <a:lstStyle/>
          <a:p>
            <a:pPr>
              <a:defRPr/>
            </a:pPr>
            <a:fld id="{A3019A59-79BD-AFAB-0569-FF620E3B804F}" type="slidenum">
              <a:rPr/>
              <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71487417" name="Slide Image Placeholder 1"/>
          <p:cNvSpPr>
            <a:spLocks noChangeAspect="1" noGrp="1" noRot="1"/>
          </p:cNvSpPr>
          <p:nvPr>
            <p:ph type="sldImg"/>
          </p:nvPr>
        </p:nvSpPr>
        <p:spPr bwMode="auto"/>
      </p:sp>
      <p:sp>
        <p:nvSpPr>
          <p:cNvPr id="1078238995" name="Notes Placeholder 2"/>
          <p:cNvSpPr>
            <a:spLocks noGrp="1"/>
          </p:cNvSpPr>
          <p:nvPr>
            <p:ph type="body" idx="1"/>
          </p:nvPr>
        </p:nvSpPr>
        <p:spPr bwMode="auto"/>
        <p:txBody>
          <a:bodyPr/>
          <a:lstStyle/>
          <a:p>
            <a:pPr>
              <a:defRPr/>
            </a:pPr>
            <a:endParaRPr/>
          </a:p>
        </p:txBody>
      </p:sp>
      <p:sp>
        <p:nvSpPr>
          <p:cNvPr id="1437545210" name="Slide Number Placeholder 3"/>
          <p:cNvSpPr>
            <a:spLocks noGrp="1"/>
          </p:cNvSpPr>
          <p:nvPr>
            <p:ph type="sldNum" sz="quarter" idx="10"/>
          </p:nvPr>
        </p:nvSpPr>
        <p:spPr bwMode="auto"/>
        <p:txBody>
          <a:bodyPr/>
          <a:lstStyle/>
          <a:p>
            <a:pPr>
              <a:defRPr/>
            </a:pPr>
            <a:fld id="{78A449AF-C249-2D3C-0243-0A31E7966229}" type="slidenum">
              <a:rPr/>
              <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30852490" name="Slide Image Placeholder 1"/>
          <p:cNvSpPr>
            <a:spLocks noChangeAspect="1" noGrp="1" noRot="1"/>
          </p:cNvSpPr>
          <p:nvPr>
            <p:ph type="sldImg"/>
          </p:nvPr>
        </p:nvSpPr>
        <p:spPr bwMode="auto"/>
      </p:sp>
      <p:sp>
        <p:nvSpPr>
          <p:cNvPr id="434738761" name="Notes Placeholder 2"/>
          <p:cNvSpPr>
            <a:spLocks noGrp="1"/>
          </p:cNvSpPr>
          <p:nvPr>
            <p:ph type="body" idx="1"/>
          </p:nvPr>
        </p:nvSpPr>
        <p:spPr bwMode="auto"/>
        <p:txBody>
          <a:bodyPr/>
          <a:lstStyle/>
          <a:p>
            <a:pPr>
              <a:defRPr/>
            </a:pPr>
            <a:endParaRPr/>
          </a:p>
        </p:txBody>
      </p:sp>
      <p:sp>
        <p:nvSpPr>
          <p:cNvPr id="1391457497" name="Slide Number Placeholder 3"/>
          <p:cNvSpPr>
            <a:spLocks noGrp="1"/>
          </p:cNvSpPr>
          <p:nvPr>
            <p:ph type="sldNum" sz="quarter" idx="10"/>
          </p:nvPr>
        </p:nvSpPr>
        <p:spPr bwMode="auto"/>
        <p:txBody>
          <a:bodyPr/>
          <a:lstStyle/>
          <a:p>
            <a:pPr>
              <a:defRPr/>
            </a:pPr>
            <a:fld id="{852478C9-11EB-5F0F-4493-A88C5683D6C7}" type="slidenum">
              <a:rPr/>
              <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60876276" name="Slide Image Placeholder 1"/>
          <p:cNvSpPr>
            <a:spLocks noChangeAspect="1" noGrp="1" noRot="1"/>
          </p:cNvSpPr>
          <p:nvPr>
            <p:ph type="sldImg"/>
          </p:nvPr>
        </p:nvSpPr>
        <p:spPr bwMode="auto"/>
      </p:sp>
      <p:sp>
        <p:nvSpPr>
          <p:cNvPr id="310929009" name="Notes Placeholder 2"/>
          <p:cNvSpPr>
            <a:spLocks noGrp="1"/>
          </p:cNvSpPr>
          <p:nvPr>
            <p:ph type="body" idx="1"/>
          </p:nvPr>
        </p:nvSpPr>
        <p:spPr bwMode="auto"/>
        <p:txBody>
          <a:bodyPr/>
          <a:lstStyle/>
          <a:p>
            <a:pPr>
              <a:defRPr/>
            </a:pPr>
            <a:endParaRPr/>
          </a:p>
        </p:txBody>
      </p:sp>
      <p:sp>
        <p:nvSpPr>
          <p:cNvPr id="2018348903" name="Slide Number Placeholder 3"/>
          <p:cNvSpPr>
            <a:spLocks noGrp="1"/>
          </p:cNvSpPr>
          <p:nvPr>
            <p:ph type="sldNum" sz="quarter" idx="10"/>
          </p:nvPr>
        </p:nvSpPr>
        <p:spPr bwMode="auto"/>
        <p:txBody>
          <a:bodyPr/>
          <a:lstStyle/>
          <a:p>
            <a:pPr>
              <a:defRPr/>
            </a:pPr>
            <a:fld id="{DDF1738D-FA9E-5FC8-65B8-34415166CAF8}" type="slidenum">
              <a:rPr/>
              <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8317290" name="Slide Image Placeholder 1"/>
          <p:cNvSpPr>
            <a:spLocks noChangeAspect="1" noGrp="1" noRot="1"/>
          </p:cNvSpPr>
          <p:nvPr>
            <p:ph type="sldImg"/>
          </p:nvPr>
        </p:nvSpPr>
        <p:spPr bwMode="auto"/>
      </p:sp>
      <p:sp>
        <p:nvSpPr>
          <p:cNvPr id="1181921444" name="Notes Placeholder 2"/>
          <p:cNvSpPr>
            <a:spLocks noGrp="1"/>
          </p:cNvSpPr>
          <p:nvPr>
            <p:ph type="body" idx="1"/>
          </p:nvPr>
        </p:nvSpPr>
        <p:spPr bwMode="auto"/>
        <p:txBody>
          <a:bodyPr/>
          <a:lstStyle/>
          <a:p>
            <a:pPr>
              <a:defRPr/>
            </a:pPr>
            <a:endParaRPr/>
          </a:p>
        </p:txBody>
      </p:sp>
      <p:sp>
        <p:nvSpPr>
          <p:cNvPr id="977608844" name="Slide Number Placeholder 3"/>
          <p:cNvSpPr>
            <a:spLocks noGrp="1"/>
          </p:cNvSpPr>
          <p:nvPr>
            <p:ph type="sldNum" sz="quarter" idx="10"/>
          </p:nvPr>
        </p:nvSpPr>
        <p:spPr bwMode="auto"/>
        <p:txBody>
          <a:bodyPr/>
          <a:lstStyle/>
          <a:p>
            <a:pPr>
              <a:defRPr/>
            </a:pPr>
            <a:fld id="{349200B8-C72E-086D-E8FA-2A875A8814A4}" type="slidenum">
              <a:rPr/>
              <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16311029" name="Slide Image Placeholder 1"/>
          <p:cNvSpPr>
            <a:spLocks noChangeAspect="1" noGrp="1" noRot="1"/>
          </p:cNvSpPr>
          <p:nvPr>
            <p:ph type="sldImg"/>
          </p:nvPr>
        </p:nvSpPr>
        <p:spPr bwMode="auto"/>
      </p:sp>
      <p:sp>
        <p:nvSpPr>
          <p:cNvPr id="72288110" name="Notes Placeholder 2"/>
          <p:cNvSpPr>
            <a:spLocks noGrp="1"/>
          </p:cNvSpPr>
          <p:nvPr>
            <p:ph type="body" idx="1"/>
          </p:nvPr>
        </p:nvSpPr>
        <p:spPr bwMode="auto"/>
        <p:txBody>
          <a:bodyPr/>
          <a:lstStyle/>
          <a:p>
            <a:pPr>
              <a:defRPr/>
            </a:pPr>
            <a:endParaRPr/>
          </a:p>
        </p:txBody>
      </p:sp>
      <p:sp>
        <p:nvSpPr>
          <p:cNvPr id="326708193" name="Slide Number Placeholder 3"/>
          <p:cNvSpPr>
            <a:spLocks noGrp="1"/>
          </p:cNvSpPr>
          <p:nvPr>
            <p:ph type="sldNum" sz="quarter" idx="10"/>
          </p:nvPr>
        </p:nvSpPr>
        <p:spPr bwMode="auto"/>
        <p:txBody>
          <a:bodyPr/>
          <a:lstStyle/>
          <a:p>
            <a:pPr>
              <a:defRPr/>
            </a:pPr>
            <a:fld id="{C396ED90-9402-1AA6-264B-970A68E1E895}" type="slidenum">
              <a:rPr/>
              <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18904223" name="Slide Image Placeholder 1"/>
          <p:cNvSpPr>
            <a:spLocks noChangeAspect="1" noGrp="1" noRot="1"/>
          </p:cNvSpPr>
          <p:nvPr>
            <p:ph type="sldImg"/>
          </p:nvPr>
        </p:nvSpPr>
        <p:spPr bwMode="auto"/>
      </p:sp>
      <p:sp>
        <p:nvSpPr>
          <p:cNvPr id="447989744" name="Notes Placeholder 2"/>
          <p:cNvSpPr>
            <a:spLocks noGrp="1"/>
          </p:cNvSpPr>
          <p:nvPr>
            <p:ph type="body" idx="1"/>
          </p:nvPr>
        </p:nvSpPr>
        <p:spPr bwMode="auto"/>
        <p:txBody>
          <a:bodyPr/>
          <a:lstStyle/>
          <a:p>
            <a:pPr>
              <a:defRPr/>
            </a:pPr>
            <a:endParaRPr/>
          </a:p>
        </p:txBody>
      </p:sp>
      <p:sp>
        <p:nvSpPr>
          <p:cNvPr id="1455415996" name="Slide Number Placeholder 3"/>
          <p:cNvSpPr>
            <a:spLocks noGrp="1"/>
          </p:cNvSpPr>
          <p:nvPr>
            <p:ph type="sldNum" sz="quarter" idx="10"/>
          </p:nvPr>
        </p:nvSpPr>
        <p:spPr bwMode="auto"/>
        <p:txBody>
          <a:bodyPr/>
          <a:lstStyle/>
          <a:p>
            <a:pPr>
              <a:defRPr/>
            </a:pPr>
            <a:fld id="{4F9030EB-44CF-8539-37E5-7FDB9D0A8B30}" type="slidenum">
              <a:rPr/>
              <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35535903" name="Slide Image Placeholder 1"/>
          <p:cNvSpPr>
            <a:spLocks noChangeAspect="1" noGrp="1" noRot="1"/>
          </p:cNvSpPr>
          <p:nvPr>
            <p:ph type="sldImg"/>
          </p:nvPr>
        </p:nvSpPr>
        <p:spPr bwMode="auto"/>
      </p:sp>
      <p:sp>
        <p:nvSpPr>
          <p:cNvPr id="127437678" name="Notes Placeholder 2"/>
          <p:cNvSpPr>
            <a:spLocks noGrp="1"/>
          </p:cNvSpPr>
          <p:nvPr>
            <p:ph type="body" idx="1"/>
          </p:nvPr>
        </p:nvSpPr>
        <p:spPr bwMode="auto"/>
        <p:txBody>
          <a:bodyPr/>
          <a:lstStyle/>
          <a:p>
            <a:pPr>
              <a:defRPr/>
            </a:pPr>
            <a:endParaRPr/>
          </a:p>
        </p:txBody>
      </p:sp>
      <p:sp>
        <p:nvSpPr>
          <p:cNvPr id="1566545066" name="Slide Number Placeholder 3"/>
          <p:cNvSpPr>
            <a:spLocks noGrp="1"/>
          </p:cNvSpPr>
          <p:nvPr>
            <p:ph type="sldNum" sz="quarter" idx="10"/>
          </p:nvPr>
        </p:nvSpPr>
        <p:spPr bwMode="auto"/>
        <p:txBody>
          <a:bodyPr/>
          <a:lstStyle/>
          <a:p>
            <a:pPr>
              <a:defRPr/>
            </a:pPr>
            <a:fld id="{5308F91A-8590-1409-CC7B-31F49BAB6852}" type="slidenum">
              <a:rPr/>
              <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11190839" name="Slide Image Placeholder 1"/>
          <p:cNvSpPr>
            <a:spLocks noChangeAspect="1" noGrp="1" noRot="1"/>
          </p:cNvSpPr>
          <p:nvPr>
            <p:ph type="sldImg"/>
          </p:nvPr>
        </p:nvSpPr>
        <p:spPr bwMode="auto"/>
      </p:sp>
      <p:sp>
        <p:nvSpPr>
          <p:cNvPr id="1018412070" name="Notes Placeholder 2"/>
          <p:cNvSpPr>
            <a:spLocks noGrp="1"/>
          </p:cNvSpPr>
          <p:nvPr>
            <p:ph type="body" idx="1"/>
          </p:nvPr>
        </p:nvSpPr>
        <p:spPr bwMode="auto"/>
        <p:txBody>
          <a:bodyPr/>
          <a:lstStyle/>
          <a:p>
            <a:pPr>
              <a:defRPr/>
            </a:pPr>
            <a:endParaRPr/>
          </a:p>
        </p:txBody>
      </p:sp>
      <p:sp>
        <p:nvSpPr>
          <p:cNvPr id="1529171784" name="Slide Number Placeholder 3"/>
          <p:cNvSpPr>
            <a:spLocks noGrp="1"/>
          </p:cNvSpPr>
          <p:nvPr>
            <p:ph type="sldNum" sz="quarter" idx="10"/>
          </p:nvPr>
        </p:nvSpPr>
        <p:spPr bwMode="auto"/>
        <p:txBody>
          <a:bodyPr/>
          <a:lstStyle/>
          <a:p>
            <a:pPr>
              <a:defRPr/>
            </a:pPr>
            <a:fld id="{B87055FD-DFA0-6E05-0510-1D412DD810D9}" type="slidenum">
              <a:rPr/>
              <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3011874" name="Slide Image Placeholder 1"/>
          <p:cNvSpPr>
            <a:spLocks noChangeAspect="1" noGrp="1" noRot="1"/>
          </p:cNvSpPr>
          <p:nvPr>
            <p:ph type="sldImg"/>
          </p:nvPr>
        </p:nvSpPr>
        <p:spPr bwMode="auto"/>
      </p:sp>
      <p:sp>
        <p:nvSpPr>
          <p:cNvPr id="1896977138" name="Notes Placeholder 2"/>
          <p:cNvSpPr>
            <a:spLocks noGrp="1"/>
          </p:cNvSpPr>
          <p:nvPr>
            <p:ph type="body" idx="1"/>
          </p:nvPr>
        </p:nvSpPr>
        <p:spPr bwMode="auto"/>
        <p:txBody>
          <a:bodyPr/>
          <a:lstStyle/>
          <a:p>
            <a:pPr>
              <a:defRPr/>
            </a:pPr>
            <a:endParaRPr/>
          </a:p>
        </p:txBody>
      </p:sp>
      <p:sp>
        <p:nvSpPr>
          <p:cNvPr id="1003350154" name="Slide Number Placeholder 3"/>
          <p:cNvSpPr>
            <a:spLocks noGrp="1"/>
          </p:cNvSpPr>
          <p:nvPr>
            <p:ph type="sldNum" sz="quarter" idx="10"/>
          </p:nvPr>
        </p:nvSpPr>
        <p:spPr bwMode="auto"/>
        <p:txBody>
          <a:bodyPr/>
          <a:lstStyle/>
          <a:p>
            <a:pPr>
              <a:defRPr/>
            </a:pPr>
            <a:fld id="{9A5B76E6-077D-1062-EC2D-0BB5C68C5E33}" type="slidenum">
              <a:rPr/>
              <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58850153" name="Slide Image Placeholder 1"/>
          <p:cNvSpPr>
            <a:spLocks noChangeAspect="1" noGrp="1" noRot="1"/>
          </p:cNvSpPr>
          <p:nvPr>
            <p:ph type="sldImg"/>
          </p:nvPr>
        </p:nvSpPr>
        <p:spPr bwMode="auto"/>
      </p:sp>
      <p:sp>
        <p:nvSpPr>
          <p:cNvPr id="211916492" name="Notes Placeholder 2"/>
          <p:cNvSpPr>
            <a:spLocks noGrp="1"/>
          </p:cNvSpPr>
          <p:nvPr>
            <p:ph type="body" idx="1"/>
          </p:nvPr>
        </p:nvSpPr>
        <p:spPr bwMode="auto"/>
        <p:txBody>
          <a:bodyPr/>
          <a:lstStyle/>
          <a:p>
            <a:pPr>
              <a:defRPr/>
            </a:pPr>
            <a:endParaRPr/>
          </a:p>
        </p:txBody>
      </p:sp>
      <p:sp>
        <p:nvSpPr>
          <p:cNvPr id="1022835780" name="Slide Number Placeholder 3"/>
          <p:cNvSpPr>
            <a:spLocks noGrp="1"/>
          </p:cNvSpPr>
          <p:nvPr>
            <p:ph type="sldNum" sz="quarter" idx="10"/>
          </p:nvPr>
        </p:nvSpPr>
        <p:spPr bwMode="auto"/>
        <p:txBody>
          <a:bodyPr/>
          <a:lstStyle/>
          <a:p>
            <a:pPr>
              <a:defRPr/>
            </a:pPr>
            <a:fld id="{D7D81F6F-ABA2-6464-4F3A-8073F77B9812}" type="slidenum">
              <a:rPr/>
              <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53253756" name="Slide Image Placeholder 1"/>
          <p:cNvSpPr>
            <a:spLocks noChangeAspect="1" noGrp="1" noRot="1"/>
          </p:cNvSpPr>
          <p:nvPr>
            <p:ph type="sldImg"/>
          </p:nvPr>
        </p:nvSpPr>
        <p:spPr bwMode="auto"/>
      </p:sp>
      <p:sp>
        <p:nvSpPr>
          <p:cNvPr id="1377475529" name="Notes Placeholder 2"/>
          <p:cNvSpPr>
            <a:spLocks noGrp="1"/>
          </p:cNvSpPr>
          <p:nvPr>
            <p:ph type="body" idx="1"/>
          </p:nvPr>
        </p:nvSpPr>
        <p:spPr bwMode="auto"/>
        <p:txBody>
          <a:bodyPr/>
          <a:lstStyle/>
          <a:p>
            <a:pPr>
              <a:defRPr/>
            </a:pPr>
            <a:endParaRPr/>
          </a:p>
        </p:txBody>
      </p:sp>
      <p:sp>
        <p:nvSpPr>
          <p:cNvPr id="2133211586" name="Slide Number Placeholder 3"/>
          <p:cNvSpPr>
            <a:spLocks noGrp="1"/>
          </p:cNvSpPr>
          <p:nvPr>
            <p:ph type="sldNum" sz="quarter" idx="10"/>
          </p:nvPr>
        </p:nvSpPr>
        <p:spPr bwMode="auto"/>
        <p:txBody>
          <a:bodyPr/>
          <a:lstStyle/>
          <a:p>
            <a:pPr>
              <a:defRPr/>
            </a:pPr>
            <a:fld id="{22306214-1750-3366-CDB6-819DA98E479C}" type="slidenum">
              <a:rPr/>
              <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3933111" name="Slide Image Placeholder 1"/>
          <p:cNvSpPr>
            <a:spLocks noChangeAspect="1" noGrp="1" noRot="1"/>
          </p:cNvSpPr>
          <p:nvPr>
            <p:ph type="sldImg"/>
          </p:nvPr>
        </p:nvSpPr>
        <p:spPr bwMode="auto"/>
      </p:sp>
      <p:sp>
        <p:nvSpPr>
          <p:cNvPr id="940958441" name="Notes Placeholder 2"/>
          <p:cNvSpPr>
            <a:spLocks noGrp="1"/>
          </p:cNvSpPr>
          <p:nvPr>
            <p:ph type="body" idx="1"/>
          </p:nvPr>
        </p:nvSpPr>
        <p:spPr bwMode="auto"/>
        <p:txBody>
          <a:bodyPr/>
          <a:lstStyle/>
          <a:p>
            <a:pPr>
              <a:defRPr/>
            </a:pPr>
            <a:endParaRPr/>
          </a:p>
        </p:txBody>
      </p:sp>
      <p:sp>
        <p:nvSpPr>
          <p:cNvPr id="1845907140" name="Slide Number Placeholder 3"/>
          <p:cNvSpPr>
            <a:spLocks noGrp="1"/>
          </p:cNvSpPr>
          <p:nvPr>
            <p:ph type="sldNum" sz="quarter" idx="10"/>
          </p:nvPr>
        </p:nvSpPr>
        <p:spPr bwMode="auto"/>
        <p:txBody>
          <a:bodyPr/>
          <a:lstStyle/>
          <a:p>
            <a:pPr>
              <a:defRPr/>
            </a:pPr>
            <a:fld id="{60871502-FE80-E62F-4E79-9C6453E97E8B}" type="slidenum">
              <a:rPr/>
              <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5476287" name="Slide Image Placeholder 1"/>
          <p:cNvSpPr>
            <a:spLocks noChangeAspect="1" noGrp="1" noRot="1"/>
          </p:cNvSpPr>
          <p:nvPr>
            <p:ph type="sldImg"/>
          </p:nvPr>
        </p:nvSpPr>
        <p:spPr bwMode="auto"/>
      </p:sp>
      <p:sp>
        <p:nvSpPr>
          <p:cNvPr id="652386849" name="Notes Placeholder 2"/>
          <p:cNvSpPr>
            <a:spLocks noGrp="1"/>
          </p:cNvSpPr>
          <p:nvPr>
            <p:ph type="body" idx="1"/>
          </p:nvPr>
        </p:nvSpPr>
        <p:spPr bwMode="auto"/>
        <p:txBody>
          <a:bodyPr/>
          <a:lstStyle/>
          <a:p>
            <a:pPr>
              <a:defRPr/>
            </a:pPr>
            <a:endParaRPr/>
          </a:p>
        </p:txBody>
      </p:sp>
      <p:sp>
        <p:nvSpPr>
          <p:cNvPr id="1927605666" name="Slide Number Placeholder 3"/>
          <p:cNvSpPr>
            <a:spLocks noGrp="1"/>
          </p:cNvSpPr>
          <p:nvPr>
            <p:ph type="sldNum" sz="quarter" idx="10"/>
          </p:nvPr>
        </p:nvSpPr>
        <p:spPr bwMode="auto"/>
        <p:txBody>
          <a:bodyPr/>
          <a:lstStyle/>
          <a:p>
            <a:pPr>
              <a:defRPr/>
            </a:pPr>
            <a:fld id="{19E2E236-5CC5-5C3E-5A92-2DD337F89807}" type="slidenum">
              <a:rPr/>
              <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09296572" name="Slide Image Placeholder 1"/>
          <p:cNvSpPr>
            <a:spLocks noChangeAspect="1" noGrp="1" noRot="1"/>
          </p:cNvSpPr>
          <p:nvPr>
            <p:ph type="sldImg"/>
          </p:nvPr>
        </p:nvSpPr>
        <p:spPr bwMode="auto"/>
      </p:sp>
      <p:sp>
        <p:nvSpPr>
          <p:cNvPr id="1528649444" name="Notes Placeholder 2"/>
          <p:cNvSpPr>
            <a:spLocks noGrp="1"/>
          </p:cNvSpPr>
          <p:nvPr>
            <p:ph type="body" idx="1"/>
          </p:nvPr>
        </p:nvSpPr>
        <p:spPr bwMode="auto"/>
        <p:txBody>
          <a:bodyPr/>
          <a:lstStyle/>
          <a:p>
            <a:pPr>
              <a:defRPr/>
            </a:pPr>
            <a:endParaRPr/>
          </a:p>
        </p:txBody>
      </p:sp>
      <p:sp>
        <p:nvSpPr>
          <p:cNvPr id="1924263040" name="Slide Number Placeholder 3"/>
          <p:cNvSpPr>
            <a:spLocks noGrp="1"/>
          </p:cNvSpPr>
          <p:nvPr>
            <p:ph type="sldNum" sz="quarter" idx="10"/>
          </p:nvPr>
        </p:nvSpPr>
        <p:spPr bwMode="auto"/>
        <p:txBody>
          <a:bodyPr/>
          <a:lstStyle/>
          <a:p>
            <a:pPr>
              <a:defRPr/>
            </a:pPr>
            <a:fld id="{5244CE50-5B2B-16D2-F737-6A1C20A37549}" type="slidenum">
              <a:rPr/>
              <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65474762" name="Slide Image Placeholder 1"/>
          <p:cNvSpPr>
            <a:spLocks noChangeAspect="1" noGrp="1" noRot="1"/>
          </p:cNvSpPr>
          <p:nvPr>
            <p:ph type="sldImg"/>
          </p:nvPr>
        </p:nvSpPr>
        <p:spPr bwMode="auto"/>
      </p:sp>
      <p:sp>
        <p:nvSpPr>
          <p:cNvPr id="857594221" name="Notes Placeholder 2"/>
          <p:cNvSpPr>
            <a:spLocks noGrp="1"/>
          </p:cNvSpPr>
          <p:nvPr>
            <p:ph type="body" idx="1"/>
          </p:nvPr>
        </p:nvSpPr>
        <p:spPr bwMode="auto"/>
        <p:txBody>
          <a:bodyPr/>
          <a:lstStyle/>
          <a:p>
            <a:pPr>
              <a:defRPr/>
            </a:pPr>
            <a:endParaRPr/>
          </a:p>
        </p:txBody>
      </p:sp>
      <p:sp>
        <p:nvSpPr>
          <p:cNvPr id="383224448" name="Slide Number Placeholder 3"/>
          <p:cNvSpPr>
            <a:spLocks noGrp="1"/>
          </p:cNvSpPr>
          <p:nvPr>
            <p:ph type="sldNum" sz="quarter" idx="10"/>
          </p:nvPr>
        </p:nvSpPr>
        <p:spPr bwMode="auto"/>
        <p:txBody>
          <a:bodyPr/>
          <a:lstStyle/>
          <a:p>
            <a:pPr>
              <a:defRPr/>
            </a:pPr>
            <a:fld id="{22B8EACC-49A7-5527-35D5-4285CCC9B90F}" type="slidenum">
              <a:rPr/>
              <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54187192" name="Slide Image Placeholder 1"/>
          <p:cNvSpPr>
            <a:spLocks noChangeAspect="1" noGrp="1" noRot="1"/>
          </p:cNvSpPr>
          <p:nvPr>
            <p:ph type="sldImg"/>
          </p:nvPr>
        </p:nvSpPr>
        <p:spPr bwMode="auto"/>
      </p:sp>
      <p:sp>
        <p:nvSpPr>
          <p:cNvPr id="1705155449" name="Notes Placeholder 2"/>
          <p:cNvSpPr>
            <a:spLocks noGrp="1"/>
          </p:cNvSpPr>
          <p:nvPr>
            <p:ph type="body" idx="1"/>
          </p:nvPr>
        </p:nvSpPr>
        <p:spPr bwMode="auto"/>
        <p:txBody>
          <a:bodyPr/>
          <a:lstStyle/>
          <a:p>
            <a:pPr>
              <a:defRPr/>
            </a:pPr>
            <a:endParaRPr/>
          </a:p>
        </p:txBody>
      </p:sp>
      <p:sp>
        <p:nvSpPr>
          <p:cNvPr id="584388735" name="Slide Number Placeholder 3"/>
          <p:cNvSpPr>
            <a:spLocks noGrp="1"/>
          </p:cNvSpPr>
          <p:nvPr>
            <p:ph type="sldNum" sz="quarter" idx="10"/>
          </p:nvPr>
        </p:nvSpPr>
        <p:spPr bwMode="auto"/>
        <p:txBody>
          <a:bodyPr/>
          <a:lstStyle/>
          <a:p>
            <a:pPr>
              <a:defRPr/>
            </a:pPr>
            <a:fld id="{B7BE4157-21A2-938B-3A7D-3B874556E92C}" type="slidenum">
              <a:rPr/>
              <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5977961" name="Slide Image Placeholder 1"/>
          <p:cNvSpPr>
            <a:spLocks noChangeAspect="1" noGrp="1" noRot="1"/>
          </p:cNvSpPr>
          <p:nvPr>
            <p:ph type="sldImg"/>
          </p:nvPr>
        </p:nvSpPr>
        <p:spPr bwMode="auto"/>
      </p:sp>
      <p:sp>
        <p:nvSpPr>
          <p:cNvPr id="843166873" name="Notes Placeholder 2"/>
          <p:cNvSpPr>
            <a:spLocks noGrp="1"/>
          </p:cNvSpPr>
          <p:nvPr>
            <p:ph type="body" idx="1"/>
          </p:nvPr>
        </p:nvSpPr>
        <p:spPr bwMode="auto"/>
        <p:txBody>
          <a:bodyPr/>
          <a:lstStyle/>
          <a:p>
            <a:pPr>
              <a:defRPr/>
            </a:pPr>
            <a:endParaRPr/>
          </a:p>
        </p:txBody>
      </p:sp>
      <p:sp>
        <p:nvSpPr>
          <p:cNvPr id="1081628495" name="Slide Number Placeholder 3"/>
          <p:cNvSpPr>
            <a:spLocks noGrp="1"/>
          </p:cNvSpPr>
          <p:nvPr>
            <p:ph type="sldNum" sz="quarter" idx="10"/>
          </p:nvPr>
        </p:nvSpPr>
        <p:spPr bwMode="auto"/>
        <p:txBody>
          <a:bodyPr/>
          <a:lstStyle/>
          <a:p>
            <a:pPr>
              <a:defRPr/>
            </a:pPr>
            <a:fld id="{E3C44CAC-0F95-0B8D-C3CD-5F02F0EDEAE7}" type="slidenum">
              <a:rPr/>
              <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14849514" name="Slide Image Placeholder 1"/>
          <p:cNvSpPr>
            <a:spLocks noChangeAspect="1" noGrp="1" noRot="1"/>
          </p:cNvSpPr>
          <p:nvPr>
            <p:ph type="sldImg"/>
          </p:nvPr>
        </p:nvSpPr>
        <p:spPr bwMode="auto"/>
      </p:sp>
      <p:sp>
        <p:nvSpPr>
          <p:cNvPr id="1601638524" name="Notes Placeholder 2"/>
          <p:cNvSpPr>
            <a:spLocks noGrp="1"/>
          </p:cNvSpPr>
          <p:nvPr>
            <p:ph type="body" idx="1"/>
          </p:nvPr>
        </p:nvSpPr>
        <p:spPr bwMode="auto"/>
        <p:txBody>
          <a:bodyPr/>
          <a:lstStyle/>
          <a:p>
            <a:pPr>
              <a:defRPr/>
            </a:pPr>
            <a:endParaRPr/>
          </a:p>
        </p:txBody>
      </p:sp>
      <p:sp>
        <p:nvSpPr>
          <p:cNvPr id="1901519221" name="Slide Number Placeholder 3"/>
          <p:cNvSpPr>
            <a:spLocks noGrp="1"/>
          </p:cNvSpPr>
          <p:nvPr>
            <p:ph type="sldNum" sz="quarter" idx="10"/>
          </p:nvPr>
        </p:nvSpPr>
        <p:spPr bwMode="auto"/>
        <p:txBody>
          <a:bodyPr/>
          <a:lstStyle/>
          <a:p>
            <a:pPr>
              <a:defRPr/>
            </a:pPr>
            <a:fld id="{A2B0364A-D02C-6891-B80D-4AD61D566B72}" type="slidenum">
              <a:rPr/>
              <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63325253" name="Slide Image Placeholder 1"/>
          <p:cNvSpPr>
            <a:spLocks noChangeAspect="1" noGrp="1" noRot="1"/>
          </p:cNvSpPr>
          <p:nvPr>
            <p:ph type="sldImg"/>
          </p:nvPr>
        </p:nvSpPr>
        <p:spPr bwMode="auto"/>
      </p:sp>
      <p:sp>
        <p:nvSpPr>
          <p:cNvPr id="1501031171" name="Notes Placeholder 2"/>
          <p:cNvSpPr>
            <a:spLocks noGrp="1"/>
          </p:cNvSpPr>
          <p:nvPr>
            <p:ph type="body" idx="1"/>
          </p:nvPr>
        </p:nvSpPr>
        <p:spPr bwMode="auto"/>
        <p:txBody>
          <a:bodyPr/>
          <a:lstStyle/>
          <a:p>
            <a:pPr>
              <a:defRPr/>
            </a:pPr>
            <a:endParaRPr/>
          </a:p>
        </p:txBody>
      </p:sp>
      <p:sp>
        <p:nvSpPr>
          <p:cNvPr id="286733001" name="Slide Number Placeholder 3"/>
          <p:cNvSpPr>
            <a:spLocks noGrp="1"/>
          </p:cNvSpPr>
          <p:nvPr>
            <p:ph type="sldNum" sz="quarter" idx="10"/>
          </p:nvPr>
        </p:nvSpPr>
        <p:spPr bwMode="auto"/>
        <p:txBody>
          <a:bodyPr/>
          <a:lstStyle/>
          <a:p>
            <a:pPr>
              <a:defRPr/>
            </a:pPr>
            <a:fld id="{10717AC8-12F6-B457-715E-5A5CD3E43BB1}" type="slidenum">
              <a:rPr/>
              <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2487725" name="Slide Image Placeholder 1"/>
          <p:cNvSpPr>
            <a:spLocks noChangeAspect="1" noGrp="1" noRot="1"/>
          </p:cNvSpPr>
          <p:nvPr>
            <p:ph type="sldImg"/>
          </p:nvPr>
        </p:nvSpPr>
        <p:spPr bwMode="auto"/>
      </p:sp>
      <p:sp>
        <p:nvSpPr>
          <p:cNvPr id="2024165268" name="Notes Placeholder 2"/>
          <p:cNvSpPr>
            <a:spLocks noGrp="1"/>
          </p:cNvSpPr>
          <p:nvPr>
            <p:ph type="body" idx="1"/>
          </p:nvPr>
        </p:nvSpPr>
        <p:spPr bwMode="auto"/>
        <p:txBody>
          <a:bodyPr/>
          <a:lstStyle/>
          <a:p>
            <a:pPr>
              <a:defRPr/>
            </a:pPr>
            <a:endParaRPr/>
          </a:p>
        </p:txBody>
      </p:sp>
      <p:sp>
        <p:nvSpPr>
          <p:cNvPr id="491933338" name="Slide Number Placeholder 3"/>
          <p:cNvSpPr>
            <a:spLocks noGrp="1"/>
          </p:cNvSpPr>
          <p:nvPr>
            <p:ph type="sldNum" sz="quarter" idx="10"/>
          </p:nvPr>
        </p:nvSpPr>
        <p:spPr bwMode="auto"/>
        <p:txBody>
          <a:bodyPr/>
          <a:lstStyle/>
          <a:p>
            <a:pPr>
              <a:defRPr/>
            </a:pPr>
            <a:fld id="{2222A33A-FB60-8036-4732-93D1A6F7A32A}" type="slidenum">
              <a:rPr/>
              <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23726175" name="Slide Image Placeholder 1"/>
          <p:cNvSpPr>
            <a:spLocks noChangeAspect="1" noGrp="1" noRot="1"/>
          </p:cNvSpPr>
          <p:nvPr>
            <p:ph type="sldImg"/>
          </p:nvPr>
        </p:nvSpPr>
        <p:spPr bwMode="auto"/>
      </p:sp>
      <p:sp>
        <p:nvSpPr>
          <p:cNvPr id="1618697200" name="Notes Placeholder 2"/>
          <p:cNvSpPr>
            <a:spLocks noGrp="1"/>
          </p:cNvSpPr>
          <p:nvPr>
            <p:ph type="body" idx="1"/>
          </p:nvPr>
        </p:nvSpPr>
        <p:spPr bwMode="auto"/>
        <p:txBody>
          <a:bodyPr/>
          <a:lstStyle/>
          <a:p>
            <a:pPr>
              <a:defRPr/>
            </a:pPr>
            <a:endParaRPr/>
          </a:p>
        </p:txBody>
      </p:sp>
      <p:sp>
        <p:nvSpPr>
          <p:cNvPr id="1326501185" name="Slide Number Placeholder 3"/>
          <p:cNvSpPr>
            <a:spLocks noGrp="1"/>
          </p:cNvSpPr>
          <p:nvPr>
            <p:ph type="sldNum" sz="quarter" idx="10"/>
          </p:nvPr>
        </p:nvSpPr>
        <p:spPr bwMode="auto"/>
        <p:txBody>
          <a:bodyPr/>
          <a:lstStyle/>
          <a:p>
            <a:pPr>
              <a:defRPr/>
            </a:pPr>
            <a:fld id="{3F50BB19-8A0D-6203-FCDF-2154113E7D68}" type="slidenum">
              <a:rPr/>
              <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27938159" name="Slide Image Placeholder 1"/>
          <p:cNvSpPr>
            <a:spLocks noChangeAspect="1" noGrp="1" noRot="1"/>
          </p:cNvSpPr>
          <p:nvPr>
            <p:ph type="sldImg"/>
          </p:nvPr>
        </p:nvSpPr>
        <p:spPr bwMode="auto"/>
      </p:sp>
      <p:sp>
        <p:nvSpPr>
          <p:cNvPr id="1884704261" name="Notes Placeholder 2"/>
          <p:cNvSpPr>
            <a:spLocks noGrp="1"/>
          </p:cNvSpPr>
          <p:nvPr>
            <p:ph type="body" idx="1"/>
          </p:nvPr>
        </p:nvSpPr>
        <p:spPr bwMode="auto"/>
        <p:txBody>
          <a:bodyPr/>
          <a:lstStyle/>
          <a:p>
            <a:pPr>
              <a:defRPr/>
            </a:pPr>
            <a:endParaRPr/>
          </a:p>
        </p:txBody>
      </p:sp>
      <p:sp>
        <p:nvSpPr>
          <p:cNvPr id="1460266037" name="Slide Number Placeholder 3"/>
          <p:cNvSpPr>
            <a:spLocks noGrp="1"/>
          </p:cNvSpPr>
          <p:nvPr>
            <p:ph type="sldNum" sz="quarter" idx="10"/>
          </p:nvPr>
        </p:nvSpPr>
        <p:spPr bwMode="auto"/>
        <p:txBody>
          <a:bodyPr/>
          <a:lstStyle/>
          <a:p>
            <a:pPr>
              <a:defRPr/>
            </a:pPr>
            <a:fld id="{2D5D584E-3CBC-6708-BDB6-DDFE01403351}" type="slidenum">
              <a:rPr/>
              <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1551312" name="Slide Image Placeholder 1"/>
          <p:cNvSpPr>
            <a:spLocks noChangeAspect="1" noGrp="1" noRot="1"/>
          </p:cNvSpPr>
          <p:nvPr>
            <p:ph type="sldImg"/>
          </p:nvPr>
        </p:nvSpPr>
        <p:spPr bwMode="auto"/>
      </p:sp>
      <p:sp>
        <p:nvSpPr>
          <p:cNvPr id="117685268" name="Notes Placeholder 2"/>
          <p:cNvSpPr>
            <a:spLocks noGrp="1"/>
          </p:cNvSpPr>
          <p:nvPr>
            <p:ph type="body" idx="1"/>
          </p:nvPr>
        </p:nvSpPr>
        <p:spPr bwMode="auto"/>
        <p:txBody>
          <a:bodyPr/>
          <a:lstStyle/>
          <a:p>
            <a:pPr>
              <a:defRPr/>
            </a:pPr>
            <a:endParaRPr/>
          </a:p>
        </p:txBody>
      </p:sp>
      <p:sp>
        <p:nvSpPr>
          <p:cNvPr id="2088208451" name="Slide Number Placeholder 3"/>
          <p:cNvSpPr>
            <a:spLocks noGrp="1"/>
          </p:cNvSpPr>
          <p:nvPr>
            <p:ph type="sldNum" sz="quarter" idx="10"/>
          </p:nvPr>
        </p:nvSpPr>
        <p:spPr bwMode="auto"/>
        <p:txBody>
          <a:bodyPr/>
          <a:lstStyle/>
          <a:p>
            <a:pPr>
              <a:defRPr/>
            </a:pPr>
            <a:fld id="{8A1446F9-4C57-0C4A-2E31-DB9CBF9A266F}" type="slidenum">
              <a:rPr/>
              <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895574" name="Slide Image Placeholder 1"/>
          <p:cNvSpPr>
            <a:spLocks noChangeAspect="1" noGrp="1" noRot="1"/>
          </p:cNvSpPr>
          <p:nvPr>
            <p:ph type="sldImg"/>
          </p:nvPr>
        </p:nvSpPr>
        <p:spPr bwMode="auto"/>
      </p:sp>
      <p:sp>
        <p:nvSpPr>
          <p:cNvPr id="864270356" name="Notes Placeholder 2"/>
          <p:cNvSpPr>
            <a:spLocks noGrp="1"/>
          </p:cNvSpPr>
          <p:nvPr>
            <p:ph type="body" idx="1"/>
          </p:nvPr>
        </p:nvSpPr>
        <p:spPr bwMode="auto"/>
        <p:txBody>
          <a:bodyPr/>
          <a:lstStyle/>
          <a:p>
            <a:pPr>
              <a:defRPr/>
            </a:pPr>
            <a:endParaRPr/>
          </a:p>
        </p:txBody>
      </p:sp>
      <p:sp>
        <p:nvSpPr>
          <p:cNvPr id="32533250" name="Slide Number Placeholder 3"/>
          <p:cNvSpPr>
            <a:spLocks noGrp="1"/>
          </p:cNvSpPr>
          <p:nvPr>
            <p:ph type="sldNum" sz="quarter" idx="10"/>
          </p:nvPr>
        </p:nvSpPr>
        <p:spPr bwMode="auto"/>
        <p:txBody>
          <a:bodyPr/>
          <a:lstStyle/>
          <a:p>
            <a:pPr>
              <a:defRPr/>
            </a:pPr>
            <a:fld id="{1D6CF84B-A0D2-ADB2-D435-81DA1EB99EC0}" type="slidenum">
              <a:rPr/>
              <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4071253" name="Slide Image Placeholder 1"/>
          <p:cNvSpPr>
            <a:spLocks noChangeAspect="1" noGrp="1" noRot="1"/>
          </p:cNvSpPr>
          <p:nvPr>
            <p:ph type="sldImg"/>
          </p:nvPr>
        </p:nvSpPr>
        <p:spPr bwMode="auto"/>
      </p:sp>
      <p:sp>
        <p:nvSpPr>
          <p:cNvPr id="567471510" name="Notes Placeholder 2"/>
          <p:cNvSpPr>
            <a:spLocks noGrp="1"/>
          </p:cNvSpPr>
          <p:nvPr>
            <p:ph type="body" idx="1"/>
          </p:nvPr>
        </p:nvSpPr>
        <p:spPr bwMode="auto"/>
        <p:txBody>
          <a:bodyPr/>
          <a:lstStyle/>
          <a:p>
            <a:pPr>
              <a:defRPr/>
            </a:pPr>
            <a:endParaRPr/>
          </a:p>
        </p:txBody>
      </p:sp>
      <p:sp>
        <p:nvSpPr>
          <p:cNvPr id="1440951333" name="Slide Number Placeholder 3"/>
          <p:cNvSpPr>
            <a:spLocks noGrp="1"/>
          </p:cNvSpPr>
          <p:nvPr>
            <p:ph type="sldNum" sz="quarter" idx="10"/>
          </p:nvPr>
        </p:nvSpPr>
        <p:spPr bwMode="auto"/>
        <p:txBody>
          <a:bodyPr/>
          <a:lstStyle/>
          <a:p>
            <a:pPr>
              <a:defRPr/>
            </a:pPr>
            <a:fld id="{22D6D5C3-5C6F-8CCD-12FA-4FB5F4C506FC}" type="slidenum">
              <a:rPr/>
              <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1606801" name="Slide Image Placeholder 1"/>
          <p:cNvSpPr>
            <a:spLocks noChangeAspect="1" noGrp="1" noRot="1"/>
          </p:cNvSpPr>
          <p:nvPr>
            <p:ph type="sldImg"/>
          </p:nvPr>
        </p:nvSpPr>
        <p:spPr bwMode="auto"/>
      </p:sp>
      <p:sp>
        <p:nvSpPr>
          <p:cNvPr id="827181175" name="Notes Placeholder 2"/>
          <p:cNvSpPr>
            <a:spLocks noGrp="1"/>
          </p:cNvSpPr>
          <p:nvPr>
            <p:ph type="body" idx="1"/>
          </p:nvPr>
        </p:nvSpPr>
        <p:spPr bwMode="auto"/>
        <p:txBody>
          <a:bodyPr/>
          <a:lstStyle/>
          <a:p>
            <a:pPr>
              <a:defRPr/>
            </a:pPr>
            <a:endParaRPr/>
          </a:p>
        </p:txBody>
      </p:sp>
      <p:sp>
        <p:nvSpPr>
          <p:cNvPr id="345396038" name="Slide Number Placeholder 3"/>
          <p:cNvSpPr>
            <a:spLocks noGrp="1"/>
          </p:cNvSpPr>
          <p:nvPr>
            <p:ph type="sldNum" sz="quarter" idx="10"/>
          </p:nvPr>
        </p:nvSpPr>
        <p:spPr bwMode="auto"/>
        <p:txBody>
          <a:bodyPr/>
          <a:lstStyle/>
          <a:p>
            <a:pPr>
              <a:defRPr/>
            </a:pPr>
            <a:fld id="{18A6A1B6-C018-EBC6-72D6-B028691903AD}" type="slidenum">
              <a:rPr/>
              <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33423396" name="Slide Image Placeholder 1"/>
          <p:cNvSpPr>
            <a:spLocks noChangeAspect="1" noGrp="1" noRot="1"/>
          </p:cNvSpPr>
          <p:nvPr>
            <p:ph type="sldImg"/>
          </p:nvPr>
        </p:nvSpPr>
        <p:spPr bwMode="auto"/>
      </p:sp>
      <p:sp>
        <p:nvSpPr>
          <p:cNvPr id="1066374357" name="Notes Placeholder 2"/>
          <p:cNvSpPr>
            <a:spLocks noGrp="1"/>
          </p:cNvSpPr>
          <p:nvPr>
            <p:ph type="body" idx="1"/>
          </p:nvPr>
        </p:nvSpPr>
        <p:spPr bwMode="auto"/>
        <p:txBody>
          <a:bodyPr/>
          <a:lstStyle/>
          <a:p>
            <a:pPr>
              <a:defRPr/>
            </a:pPr>
            <a:endParaRPr/>
          </a:p>
        </p:txBody>
      </p:sp>
      <p:sp>
        <p:nvSpPr>
          <p:cNvPr id="1533724384" name="Slide Number Placeholder 3"/>
          <p:cNvSpPr>
            <a:spLocks noGrp="1"/>
          </p:cNvSpPr>
          <p:nvPr>
            <p:ph type="sldNum" sz="quarter" idx="10"/>
          </p:nvPr>
        </p:nvSpPr>
        <p:spPr bwMode="auto"/>
        <p:txBody>
          <a:bodyPr/>
          <a:lstStyle/>
          <a:p>
            <a:pPr>
              <a:defRPr/>
            </a:pPr>
            <a:fld id="{E7F187F6-D654-A3A2-F505-5AB6FC1F67A8}" type="slidenum">
              <a:rPr/>
              <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36294153" name="Slide Image Placeholder 1"/>
          <p:cNvSpPr>
            <a:spLocks noChangeAspect="1" noGrp="1" noRot="1"/>
          </p:cNvSpPr>
          <p:nvPr>
            <p:ph type="sldImg"/>
          </p:nvPr>
        </p:nvSpPr>
        <p:spPr bwMode="auto"/>
      </p:sp>
      <p:sp>
        <p:nvSpPr>
          <p:cNvPr id="1781540549" name="Notes Placeholder 2"/>
          <p:cNvSpPr>
            <a:spLocks noGrp="1"/>
          </p:cNvSpPr>
          <p:nvPr>
            <p:ph type="body" idx="1"/>
          </p:nvPr>
        </p:nvSpPr>
        <p:spPr bwMode="auto"/>
        <p:txBody>
          <a:bodyPr/>
          <a:lstStyle/>
          <a:p>
            <a:pPr>
              <a:defRPr/>
            </a:pPr>
            <a:endParaRPr/>
          </a:p>
        </p:txBody>
      </p:sp>
      <p:sp>
        <p:nvSpPr>
          <p:cNvPr id="2090122115" name="Slide Number Placeholder 3"/>
          <p:cNvSpPr>
            <a:spLocks noGrp="1"/>
          </p:cNvSpPr>
          <p:nvPr>
            <p:ph type="sldNum" sz="quarter" idx="10"/>
          </p:nvPr>
        </p:nvSpPr>
        <p:spPr bwMode="auto"/>
        <p:txBody>
          <a:bodyPr/>
          <a:lstStyle/>
          <a:p>
            <a:pPr>
              <a:defRPr/>
            </a:pPr>
            <a:fld id="{9E06D1D0-501B-C67F-247D-F402CB52F8AA}" type="slidenum">
              <a:rPr/>
              <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62102404" name="Slide Image Placeholder 1"/>
          <p:cNvSpPr>
            <a:spLocks noChangeAspect="1" noGrp="1" noRot="1"/>
          </p:cNvSpPr>
          <p:nvPr>
            <p:ph type="sldImg"/>
          </p:nvPr>
        </p:nvSpPr>
        <p:spPr bwMode="auto"/>
      </p:sp>
      <p:sp>
        <p:nvSpPr>
          <p:cNvPr id="1683801243" name="Notes Placeholder 2"/>
          <p:cNvSpPr>
            <a:spLocks noGrp="1"/>
          </p:cNvSpPr>
          <p:nvPr>
            <p:ph type="body" idx="1"/>
          </p:nvPr>
        </p:nvSpPr>
        <p:spPr bwMode="auto"/>
        <p:txBody>
          <a:bodyPr/>
          <a:lstStyle/>
          <a:p>
            <a:pPr>
              <a:defRPr/>
            </a:pPr>
            <a:endParaRPr/>
          </a:p>
        </p:txBody>
      </p:sp>
      <p:sp>
        <p:nvSpPr>
          <p:cNvPr id="1448884745" name="Slide Number Placeholder 3"/>
          <p:cNvSpPr>
            <a:spLocks noGrp="1"/>
          </p:cNvSpPr>
          <p:nvPr>
            <p:ph type="sldNum" sz="quarter" idx="10"/>
          </p:nvPr>
        </p:nvSpPr>
        <p:spPr bwMode="auto"/>
        <p:txBody>
          <a:bodyPr/>
          <a:lstStyle/>
          <a:p>
            <a:pPr>
              <a:defRPr/>
            </a:pPr>
            <a:fld id="{85CF2F5F-F727-61CF-6463-76FB495D3E76}" type="slidenum">
              <a:rPr/>
              <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4967369" name="Slide Image Placeholder 1"/>
          <p:cNvSpPr>
            <a:spLocks noChangeAspect="1" noGrp="1" noRot="1"/>
          </p:cNvSpPr>
          <p:nvPr>
            <p:ph type="sldImg"/>
          </p:nvPr>
        </p:nvSpPr>
        <p:spPr bwMode="auto"/>
      </p:sp>
      <p:sp>
        <p:nvSpPr>
          <p:cNvPr id="1333948928" name="Notes Placeholder 2"/>
          <p:cNvSpPr>
            <a:spLocks noGrp="1"/>
          </p:cNvSpPr>
          <p:nvPr>
            <p:ph type="body" idx="1"/>
          </p:nvPr>
        </p:nvSpPr>
        <p:spPr bwMode="auto"/>
        <p:txBody>
          <a:bodyPr/>
          <a:lstStyle/>
          <a:p>
            <a:pPr>
              <a:defRPr/>
            </a:pPr>
            <a:endParaRPr/>
          </a:p>
        </p:txBody>
      </p:sp>
      <p:sp>
        <p:nvSpPr>
          <p:cNvPr id="389880786" name="Slide Number Placeholder 3"/>
          <p:cNvSpPr>
            <a:spLocks noGrp="1"/>
          </p:cNvSpPr>
          <p:nvPr>
            <p:ph type="sldNum" sz="quarter" idx="10"/>
          </p:nvPr>
        </p:nvSpPr>
        <p:spPr bwMode="auto"/>
        <p:txBody>
          <a:bodyPr/>
          <a:lstStyle/>
          <a:p>
            <a:pPr>
              <a:defRPr/>
            </a:pPr>
            <a:fld id="{0F575CA7-497D-F826-886F-CB5CCC8ED970}" type="slidenum">
              <a:rPr/>
              <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99649502" name="Slide Image Placeholder 1"/>
          <p:cNvSpPr>
            <a:spLocks noChangeAspect="1" noGrp="1" noRot="1"/>
          </p:cNvSpPr>
          <p:nvPr>
            <p:ph type="sldImg"/>
          </p:nvPr>
        </p:nvSpPr>
        <p:spPr bwMode="auto"/>
      </p:sp>
      <p:sp>
        <p:nvSpPr>
          <p:cNvPr id="561472008" name="Notes Placeholder 2"/>
          <p:cNvSpPr>
            <a:spLocks noGrp="1"/>
          </p:cNvSpPr>
          <p:nvPr>
            <p:ph type="body" idx="1"/>
          </p:nvPr>
        </p:nvSpPr>
        <p:spPr bwMode="auto"/>
        <p:txBody>
          <a:bodyPr/>
          <a:lstStyle/>
          <a:p>
            <a:pPr>
              <a:defRPr/>
            </a:pPr>
            <a:endParaRPr/>
          </a:p>
        </p:txBody>
      </p:sp>
      <p:sp>
        <p:nvSpPr>
          <p:cNvPr id="606743124" name="Slide Number Placeholder 3"/>
          <p:cNvSpPr>
            <a:spLocks noGrp="1"/>
          </p:cNvSpPr>
          <p:nvPr>
            <p:ph type="sldNum" sz="quarter" idx="10"/>
          </p:nvPr>
        </p:nvSpPr>
        <p:spPr bwMode="auto"/>
        <p:txBody>
          <a:bodyPr/>
          <a:lstStyle/>
          <a:p>
            <a:pPr>
              <a:defRPr/>
            </a:pPr>
            <a:fld id="{9AA8DC86-C0EA-F43A-F0F5-E51AA531D606}" type="slidenum">
              <a:rPr/>
              <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08392317" name="Slide Image Placeholder 1"/>
          <p:cNvSpPr>
            <a:spLocks noChangeAspect="1" noGrp="1" noRot="1"/>
          </p:cNvSpPr>
          <p:nvPr>
            <p:ph type="sldImg"/>
          </p:nvPr>
        </p:nvSpPr>
        <p:spPr bwMode="auto"/>
      </p:sp>
      <p:sp>
        <p:nvSpPr>
          <p:cNvPr id="1938240340" name="Notes Placeholder 2"/>
          <p:cNvSpPr>
            <a:spLocks noGrp="1"/>
          </p:cNvSpPr>
          <p:nvPr>
            <p:ph type="body" idx="1"/>
          </p:nvPr>
        </p:nvSpPr>
        <p:spPr bwMode="auto"/>
        <p:txBody>
          <a:bodyPr/>
          <a:lstStyle/>
          <a:p>
            <a:pPr>
              <a:defRPr/>
            </a:pPr>
            <a:endParaRPr/>
          </a:p>
        </p:txBody>
      </p:sp>
      <p:sp>
        <p:nvSpPr>
          <p:cNvPr id="200709298" name="Slide Number Placeholder 3"/>
          <p:cNvSpPr>
            <a:spLocks noGrp="1"/>
          </p:cNvSpPr>
          <p:nvPr>
            <p:ph type="sldNum" sz="quarter" idx="10"/>
          </p:nvPr>
        </p:nvSpPr>
        <p:spPr bwMode="auto"/>
        <p:txBody>
          <a:bodyPr/>
          <a:lstStyle/>
          <a:p>
            <a:pPr>
              <a:defRPr/>
            </a:pPr>
            <a:fld id="{6776E4D4-1BDC-F1EC-1229-145DA72D18A2}" type="slidenum">
              <a:rPr/>
              <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14977244" name="Slide Image Placeholder 1"/>
          <p:cNvSpPr>
            <a:spLocks noChangeAspect="1" noGrp="1" noRot="1"/>
          </p:cNvSpPr>
          <p:nvPr>
            <p:ph type="sldImg"/>
          </p:nvPr>
        </p:nvSpPr>
        <p:spPr bwMode="auto"/>
      </p:sp>
      <p:sp>
        <p:nvSpPr>
          <p:cNvPr id="1299597684" name="Notes Placeholder 2"/>
          <p:cNvSpPr>
            <a:spLocks noGrp="1"/>
          </p:cNvSpPr>
          <p:nvPr>
            <p:ph type="body" idx="1"/>
          </p:nvPr>
        </p:nvSpPr>
        <p:spPr bwMode="auto"/>
        <p:txBody>
          <a:bodyPr/>
          <a:lstStyle/>
          <a:p>
            <a:pPr>
              <a:defRPr/>
            </a:pPr>
            <a:endParaRPr/>
          </a:p>
        </p:txBody>
      </p:sp>
      <p:sp>
        <p:nvSpPr>
          <p:cNvPr id="699879964" name="Slide Number Placeholder 3"/>
          <p:cNvSpPr>
            <a:spLocks noGrp="1"/>
          </p:cNvSpPr>
          <p:nvPr>
            <p:ph type="sldNum" sz="quarter" idx="10"/>
          </p:nvPr>
        </p:nvSpPr>
        <p:spPr bwMode="auto"/>
        <p:txBody>
          <a:bodyPr/>
          <a:lstStyle/>
          <a:p>
            <a:pPr>
              <a:defRPr/>
            </a:pPr>
            <a:fld id="{56E02FF4-7BAE-F446-D562-6B11850B2FAF}" type="slidenum">
              <a:rPr/>
              <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28317889" name="Slide Image Placeholder 1"/>
          <p:cNvSpPr>
            <a:spLocks noChangeAspect="1" noGrp="1" noRot="1"/>
          </p:cNvSpPr>
          <p:nvPr>
            <p:ph type="sldImg"/>
          </p:nvPr>
        </p:nvSpPr>
        <p:spPr bwMode="auto"/>
      </p:sp>
      <p:sp>
        <p:nvSpPr>
          <p:cNvPr id="1198214590" name="Notes Placeholder 2"/>
          <p:cNvSpPr>
            <a:spLocks noGrp="1"/>
          </p:cNvSpPr>
          <p:nvPr>
            <p:ph type="body" idx="1"/>
          </p:nvPr>
        </p:nvSpPr>
        <p:spPr bwMode="auto"/>
        <p:txBody>
          <a:bodyPr/>
          <a:lstStyle/>
          <a:p>
            <a:pPr>
              <a:defRPr/>
            </a:pPr>
            <a:endParaRPr/>
          </a:p>
        </p:txBody>
      </p:sp>
      <p:sp>
        <p:nvSpPr>
          <p:cNvPr id="1740066425" name="Slide Number Placeholder 3"/>
          <p:cNvSpPr>
            <a:spLocks noGrp="1"/>
          </p:cNvSpPr>
          <p:nvPr>
            <p:ph type="sldNum" sz="quarter" idx="10"/>
          </p:nvPr>
        </p:nvSpPr>
        <p:spPr bwMode="auto"/>
        <p:txBody>
          <a:bodyPr/>
          <a:lstStyle/>
          <a:p>
            <a:pPr>
              <a:defRPr/>
            </a:pPr>
            <a:fld id="{92291C96-A57F-25F9-DFC0-4065501911F4}" type="slidenum">
              <a:rPr/>
              <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81961859" name="Slide Image Placeholder 1"/>
          <p:cNvSpPr>
            <a:spLocks noChangeAspect="1" noGrp="1" noRot="1"/>
          </p:cNvSpPr>
          <p:nvPr>
            <p:ph type="sldImg"/>
          </p:nvPr>
        </p:nvSpPr>
        <p:spPr bwMode="auto"/>
      </p:sp>
      <p:sp>
        <p:nvSpPr>
          <p:cNvPr id="150514453" name="Notes Placeholder 2"/>
          <p:cNvSpPr>
            <a:spLocks noGrp="1"/>
          </p:cNvSpPr>
          <p:nvPr>
            <p:ph type="body" idx="1"/>
          </p:nvPr>
        </p:nvSpPr>
        <p:spPr bwMode="auto"/>
        <p:txBody>
          <a:bodyPr/>
          <a:lstStyle/>
          <a:p>
            <a:pPr>
              <a:defRPr/>
            </a:pPr>
            <a:endParaRPr/>
          </a:p>
        </p:txBody>
      </p:sp>
      <p:sp>
        <p:nvSpPr>
          <p:cNvPr id="2137290297" name="Slide Number Placeholder 3"/>
          <p:cNvSpPr>
            <a:spLocks noGrp="1"/>
          </p:cNvSpPr>
          <p:nvPr>
            <p:ph type="sldNum" sz="quarter" idx="10"/>
          </p:nvPr>
        </p:nvSpPr>
        <p:spPr bwMode="auto"/>
        <p:txBody>
          <a:bodyPr/>
          <a:lstStyle/>
          <a:p>
            <a:pPr>
              <a:defRPr/>
            </a:pPr>
            <a:fld id="{8942D758-B5B6-46D1-2E5D-6E505FADB0FE}" type="slidenum">
              <a:rPr/>
              <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86440357" name="Slide Image Placeholder 1"/>
          <p:cNvSpPr>
            <a:spLocks noChangeAspect="1" noGrp="1" noRot="1"/>
          </p:cNvSpPr>
          <p:nvPr>
            <p:ph type="sldImg"/>
          </p:nvPr>
        </p:nvSpPr>
        <p:spPr bwMode="auto"/>
      </p:sp>
      <p:sp>
        <p:nvSpPr>
          <p:cNvPr id="938894621" name="Notes Placeholder 2"/>
          <p:cNvSpPr>
            <a:spLocks noGrp="1"/>
          </p:cNvSpPr>
          <p:nvPr>
            <p:ph type="body" idx="1"/>
          </p:nvPr>
        </p:nvSpPr>
        <p:spPr bwMode="auto"/>
        <p:txBody>
          <a:bodyPr/>
          <a:lstStyle/>
          <a:p>
            <a:pPr>
              <a:defRPr/>
            </a:pPr>
            <a:endParaRPr/>
          </a:p>
        </p:txBody>
      </p:sp>
      <p:sp>
        <p:nvSpPr>
          <p:cNvPr id="966928449" name="Slide Number Placeholder 3"/>
          <p:cNvSpPr>
            <a:spLocks noGrp="1"/>
          </p:cNvSpPr>
          <p:nvPr>
            <p:ph type="sldNum" sz="quarter" idx="10"/>
          </p:nvPr>
        </p:nvSpPr>
        <p:spPr bwMode="auto"/>
        <p:txBody>
          <a:bodyPr/>
          <a:lstStyle/>
          <a:p>
            <a:pPr>
              <a:defRPr/>
            </a:pPr>
            <a:fld id="{B9D1E6AC-8352-1345-E754-6B825EA3B773}" type="slidenum">
              <a:rPr/>
              <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21352055" name="Slide Image Placeholder 1"/>
          <p:cNvSpPr>
            <a:spLocks noChangeAspect="1" noGrp="1" noRot="1"/>
          </p:cNvSpPr>
          <p:nvPr>
            <p:ph type="sldImg"/>
          </p:nvPr>
        </p:nvSpPr>
        <p:spPr bwMode="auto"/>
      </p:sp>
      <p:sp>
        <p:nvSpPr>
          <p:cNvPr id="1135786782" name="Notes Placeholder 2"/>
          <p:cNvSpPr>
            <a:spLocks noGrp="1"/>
          </p:cNvSpPr>
          <p:nvPr>
            <p:ph type="body" idx="1"/>
          </p:nvPr>
        </p:nvSpPr>
        <p:spPr bwMode="auto"/>
        <p:txBody>
          <a:bodyPr/>
          <a:lstStyle/>
          <a:p>
            <a:pPr>
              <a:defRPr/>
            </a:pPr>
            <a:endParaRPr/>
          </a:p>
        </p:txBody>
      </p:sp>
      <p:sp>
        <p:nvSpPr>
          <p:cNvPr id="1905521161" name="Slide Number Placeholder 3"/>
          <p:cNvSpPr>
            <a:spLocks noGrp="1"/>
          </p:cNvSpPr>
          <p:nvPr>
            <p:ph type="sldNum" sz="quarter" idx="10"/>
          </p:nvPr>
        </p:nvSpPr>
        <p:spPr bwMode="auto"/>
        <p:txBody>
          <a:bodyPr/>
          <a:lstStyle/>
          <a:p>
            <a:pPr>
              <a:defRPr/>
            </a:pPr>
            <a:fld id="{2D18A6BB-41CA-AD4E-8014-5C33CCFBC47E}" type="slidenum">
              <a:rPr/>
              <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860475" name="Slide Image Placeholder 1"/>
          <p:cNvSpPr>
            <a:spLocks noChangeAspect="1" noGrp="1" noRot="1"/>
          </p:cNvSpPr>
          <p:nvPr>
            <p:ph type="sldImg"/>
          </p:nvPr>
        </p:nvSpPr>
        <p:spPr bwMode="auto"/>
      </p:sp>
      <p:sp>
        <p:nvSpPr>
          <p:cNvPr id="916901154" name="Notes Placeholder 2"/>
          <p:cNvSpPr>
            <a:spLocks noGrp="1"/>
          </p:cNvSpPr>
          <p:nvPr>
            <p:ph type="body" idx="1"/>
          </p:nvPr>
        </p:nvSpPr>
        <p:spPr bwMode="auto"/>
        <p:txBody>
          <a:bodyPr/>
          <a:lstStyle/>
          <a:p>
            <a:pPr>
              <a:defRPr/>
            </a:pPr>
            <a:endParaRPr/>
          </a:p>
        </p:txBody>
      </p:sp>
      <p:sp>
        <p:nvSpPr>
          <p:cNvPr id="1887357549" name="Slide Number Placeholder 3"/>
          <p:cNvSpPr>
            <a:spLocks noGrp="1"/>
          </p:cNvSpPr>
          <p:nvPr>
            <p:ph type="sldNum" sz="quarter" idx="10"/>
          </p:nvPr>
        </p:nvSpPr>
        <p:spPr bwMode="auto"/>
        <p:txBody>
          <a:bodyPr/>
          <a:lstStyle/>
          <a:p>
            <a:pPr>
              <a:defRPr/>
            </a:pPr>
            <a:fld id="{041CE51F-124F-4A9D-7597-183178C35430}" type="slidenum">
              <a:rPr/>
              <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87099451" name="Slide Image Placeholder 1"/>
          <p:cNvSpPr>
            <a:spLocks noChangeAspect="1" noGrp="1" noRot="1"/>
          </p:cNvSpPr>
          <p:nvPr>
            <p:ph type="sldImg"/>
          </p:nvPr>
        </p:nvSpPr>
        <p:spPr bwMode="auto"/>
      </p:sp>
      <p:sp>
        <p:nvSpPr>
          <p:cNvPr id="959250618" name="Notes Placeholder 2"/>
          <p:cNvSpPr>
            <a:spLocks noGrp="1"/>
          </p:cNvSpPr>
          <p:nvPr>
            <p:ph type="body" idx="1"/>
          </p:nvPr>
        </p:nvSpPr>
        <p:spPr bwMode="auto"/>
        <p:txBody>
          <a:bodyPr/>
          <a:lstStyle/>
          <a:p>
            <a:pPr>
              <a:defRPr/>
            </a:pPr>
            <a:endParaRPr/>
          </a:p>
        </p:txBody>
      </p:sp>
      <p:sp>
        <p:nvSpPr>
          <p:cNvPr id="1832475296" name="Slide Number Placeholder 3"/>
          <p:cNvSpPr>
            <a:spLocks noGrp="1"/>
          </p:cNvSpPr>
          <p:nvPr>
            <p:ph type="sldNum" sz="quarter" idx="10"/>
          </p:nvPr>
        </p:nvSpPr>
        <p:spPr bwMode="auto"/>
        <p:txBody>
          <a:bodyPr/>
          <a:lstStyle/>
          <a:p>
            <a:pPr>
              <a:defRPr/>
            </a:pPr>
            <a:fld id="{8069CC50-3EC0-5419-38A1-B387F1A7F543}" type="slidenum">
              <a:rPr/>
              <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68603031" name="Slide Image Placeholder 1"/>
          <p:cNvSpPr>
            <a:spLocks noChangeAspect="1" noGrp="1" noRot="1"/>
          </p:cNvSpPr>
          <p:nvPr>
            <p:ph type="sldImg"/>
          </p:nvPr>
        </p:nvSpPr>
        <p:spPr bwMode="auto"/>
      </p:sp>
      <p:sp>
        <p:nvSpPr>
          <p:cNvPr id="1681179639" name="Notes Placeholder 2"/>
          <p:cNvSpPr>
            <a:spLocks noGrp="1"/>
          </p:cNvSpPr>
          <p:nvPr>
            <p:ph type="body" idx="1"/>
          </p:nvPr>
        </p:nvSpPr>
        <p:spPr bwMode="auto"/>
        <p:txBody>
          <a:bodyPr/>
          <a:lstStyle/>
          <a:p>
            <a:pPr>
              <a:defRPr/>
            </a:pPr>
            <a:endParaRPr/>
          </a:p>
        </p:txBody>
      </p:sp>
      <p:sp>
        <p:nvSpPr>
          <p:cNvPr id="795387053" name="Slide Number Placeholder 3"/>
          <p:cNvSpPr>
            <a:spLocks noGrp="1"/>
          </p:cNvSpPr>
          <p:nvPr>
            <p:ph type="sldNum" sz="quarter" idx="10"/>
          </p:nvPr>
        </p:nvSpPr>
        <p:spPr bwMode="auto"/>
        <p:txBody>
          <a:bodyPr/>
          <a:lstStyle/>
          <a:p>
            <a:pPr>
              <a:defRPr/>
            </a:pPr>
            <a:fld id="{B254596C-D509-2737-AAC6-86FE766E0C4B}" type="slidenum">
              <a:rPr/>
              <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06747829" name="Slide Image Placeholder 1"/>
          <p:cNvSpPr>
            <a:spLocks noChangeAspect="1" noGrp="1" noRot="1"/>
          </p:cNvSpPr>
          <p:nvPr>
            <p:ph type="sldImg"/>
          </p:nvPr>
        </p:nvSpPr>
        <p:spPr bwMode="auto"/>
      </p:sp>
      <p:sp>
        <p:nvSpPr>
          <p:cNvPr id="728507946" name="Notes Placeholder 2"/>
          <p:cNvSpPr>
            <a:spLocks noGrp="1"/>
          </p:cNvSpPr>
          <p:nvPr>
            <p:ph type="body" idx="1"/>
          </p:nvPr>
        </p:nvSpPr>
        <p:spPr bwMode="auto"/>
        <p:txBody>
          <a:bodyPr/>
          <a:lstStyle/>
          <a:p>
            <a:pPr>
              <a:defRPr/>
            </a:pPr>
            <a:endParaRPr/>
          </a:p>
        </p:txBody>
      </p:sp>
      <p:sp>
        <p:nvSpPr>
          <p:cNvPr id="1335952564" name="Slide Number Placeholder 3"/>
          <p:cNvSpPr>
            <a:spLocks noGrp="1"/>
          </p:cNvSpPr>
          <p:nvPr>
            <p:ph type="sldNum" sz="quarter" idx="10"/>
          </p:nvPr>
        </p:nvSpPr>
        <p:spPr bwMode="auto"/>
        <p:txBody>
          <a:bodyPr/>
          <a:lstStyle/>
          <a:p>
            <a:pPr>
              <a:defRPr/>
            </a:pPr>
            <a:fld id="{273EDCD6-3FE1-54B8-7DCD-95BCAEE2A4EE}" type="slidenum">
              <a:rPr/>
              <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80921446" name="Slide Image Placeholder 1"/>
          <p:cNvSpPr>
            <a:spLocks noChangeAspect="1" noGrp="1" noRot="1"/>
          </p:cNvSpPr>
          <p:nvPr>
            <p:ph type="sldImg"/>
          </p:nvPr>
        </p:nvSpPr>
        <p:spPr bwMode="auto"/>
      </p:sp>
      <p:sp>
        <p:nvSpPr>
          <p:cNvPr id="2075555326" name="Notes Placeholder 2"/>
          <p:cNvSpPr>
            <a:spLocks noGrp="1"/>
          </p:cNvSpPr>
          <p:nvPr>
            <p:ph type="body" idx="1"/>
          </p:nvPr>
        </p:nvSpPr>
        <p:spPr bwMode="auto"/>
        <p:txBody>
          <a:bodyPr/>
          <a:lstStyle/>
          <a:p>
            <a:pPr>
              <a:defRPr/>
            </a:pPr>
            <a:endParaRPr/>
          </a:p>
        </p:txBody>
      </p:sp>
      <p:sp>
        <p:nvSpPr>
          <p:cNvPr id="1188597014" name="Slide Number Placeholder 3"/>
          <p:cNvSpPr>
            <a:spLocks noGrp="1"/>
          </p:cNvSpPr>
          <p:nvPr>
            <p:ph type="sldNum" sz="quarter" idx="10"/>
          </p:nvPr>
        </p:nvSpPr>
        <p:spPr bwMode="auto"/>
        <p:txBody>
          <a:bodyPr/>
          <a:lstStyle/>
          <a:p>
            <a:pPr>
              <a:defRPr/>
            </a:pPr>
            <a:fld id="{A908FC25-FE44-E264-53DA-D7BEF57758C1}" type="slidenum">
              <a:rPr/>
              <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21213252" name="Slide Image Placeholder 1"/>
          <p:cNvSpPr>
            <a:spLocks noChangeAspect="1" noGrp="1" noRot="1"/>
          </p:cNvSpPr>
          <p:nvPr>
            <p:ph type="sldImg"/>
          </p:nvPr>
        </p:nvSpPr>
        <p:spPr bwMode="auto"/>
      </p:sp>
      <p:sp>
        <p:nvSpPr>
          <p:cNvPr id="1621843106" name="Notes Placeholder 2"/>
          <p:cNvSpPr>
            <a:spLocks noGrp="1"/>
          </p:cNvSpPr>
          <p:nvPr>
            <p:ph type="body" idx="1"/>
          </p:nvPr>
        </p:nvSpPr>
        <p:spPr bwMode="auto"/>
        <p:txBody>
          <a:bodyPr/>
          <a:lstStyle/>
          <a:p>
            <a:pPr>
              <a:defRPr/>
            </a:pPr>
            <a:endParaRPr/>
          </a:p>
        </p:txBody>
      </p:sp>
      <p:sp>
        <p:nvSpPr>
          <p:cNvPr id="2100685047" name="Slide Number Placeholder 3"/>
          <p:cNvSpPr>
            <a:spLocks noGrp="1"/>
          </p:cNvSpPr>
          <p:nvPr>
            <p:ph type="sldNum" sz="quarter" idx="10"/>
          </p:nvPr>
        </p:nvSpPr>
        <p:spPr bwMode="auto"/>
        <p:txBody>
          <a:bodyPr/>
          <a:lstStyle/>
          <a:p>
            <a:pPr>
              <a:defRPr/>
            </a:pPr>
            <a:fld id="{FC61CD90-7E43-4AA0-67AB-80C407EB1CED}" type="slidenum">
              <a:rPr/>
              <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80245495" name="Slide Image Placeholder 1"/>
          <p:cNvSpPr>
            <a:spLocks noChangeAspect="1" noGrp="1" noRot="1"/>
          </p:cNvSpPr>
          <p:nvPr>
            <p:ph type="sldImg"/>
          </p:nvPr>
        </p:nvSpPr>
        <p:spPr bwMode="auto"/>
      </p:sp>
      <p:sp>
        <p:nvSpPr>
          <p:cNvPr id="294565937" name="Notes Placeholder 2"/>
          <p:cNvSpPr>
            <a:spLocks noGrp="1"/>
          </p:cNvSpPr>
          <p:nvPr>
            <p:ph type="body" idx="1"/>
          </p:nvPr>
        </p:nvSpPr>
        <p:spPr bwMode="auto"/>
        <p:txBody>
          <a:bodyPr/>
          <a:lstStyle/>
          <a:p>
            <a:pPr>
              <a:defRPr/>
            </a:pPr>
            <a:endParaRPr/>
          </a:p>
        </p:txBody>
      </p:sp>
      <p:sp>
        <p:nvSpPr>
          <p:cNvPr id="381926110" name="Slide Number Placeholder 3"/>
          <p:cNvSpPr>
            <a:spLocks noGrp="1"/>
          </p:cNvSpPr>
          <p:nvPr>
            <p:ph type="sldNum" sz="quarter" idx="10"/>
          </p:nvPr>
        </p:nvSpPr>
        <p:spPr bwMode="auto"/>
        <p:txBody>
          <a:bodyPr/>
          <a:lstStyle/>
          <a:p>
            <a:pPr>
              <a:defRPr/>
            </a:pPr>
            <a:fld id="{7D8F6B57-821F-CA72-9D10-3C369B87F946}" type="slidenum">
              <a:rPr/>
              <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73675246" name="Slide Image Placeholder 1"/>
          <p:cNvSpPr>
            <a:spLocks noChangeAspect="1" noGrp="1" noRot="1"/>
          </p:cNvSpPr>
          <p:nvPr>
            <p:ph type="sldImg"/>
          </p:nvPr>
        </p:nvSpPr>
        <p:spPr bwMode="auto"/>
      </p:sp>
      <p:sp>
        <p:nvSpPr>
          <p:cNvPr id="2121152012" name="Notes Placeholder 2"/>
          <p:cNvSpPr>
            <a:spLocks noGrp="1"/>
          </p:cNvSpPr>
          <p:nvPr>
            <p:ph type="body" idx="1"/>
          </p:nvPr>
        </p:nvSpPr>
        <p:spPr bwMode="auto"/>
        <p:txBody>
          <a:bodyPr/>
          <a:lstStyle/>
          <a:p>
            <a:pPr>
              <a:defRPr/>
            </a:pPr>
            <a:endParaRPr/>
          </a:p>
        </p:txBody>
      </p:sp>
      <p:sp>
        <p:nvSpPr>
          <p:cNvPr id="209459381" name="Slide Number Placeholder 3"/>
          <p:cNvSpPr>
            <a:spLocks noGrp="1"/>
          </p:cNvSpPr>
          <p:nvPr>
            <p:ph type="sldNum" sz="quarter" idx="10"/>
          </p:nvPr>
        </p:nvSpPr>
        <p:spPr bwMode="auto"/>
        <p:txBody>
          <a:bodyPr/>
          <a:lstStyle/>
          <a:p>
            <a:pPr>
              <a:defRPr/>
            </a:pPr>
            <a:fld id="{091CA514-9884-D8AC-CC5A-E057078546BC}" type="slidenum">
              <a:rPr/>
              <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71653908" name="Slide Image Placeholder 1"/>
          <p:cNvSpPr>
            <a:spLocks noChangeAspect="1" noGrp="1" noRot="1"/>
          </p:cNvSpPr>
          <p:nvPr>
            <p:ph type="sldImg"/>
          </p:nvPr>
        </p:nvSpPr>
        <p:spPr bwMode="auto"/>
      </p:sp>
      <p:sp>
        <p:nvSpPr>
          <p:cNvPr id="427203578" name="Notes Placeholder 2"/>
          <p:cNvSpPr>
            <a:spLocks noGrp="1"/>
          </p:cNvSpPr>
          <p:nvPr>
            <p:ph type="body" idx="1"/>
          </p:nvPr>
        </p:nvSpPr>
        <p:spPr bwMode="auto"/>
        <p:txBody>
          <a:bodyPr/>
          <a:lstStyle/>
          <a:p>
            <a:pPr>
              <a:defRPr/>
            </a:pPr>
            <a:endParaRPr/>
          </a:p>
        </p:txBody>
      </p:sp>
      <p:sp>
        <p:nvSpPr>
          <p:cNvPr id="387794258" name="Slide Number Placeholder 3"/>
          <p:cNvSpPr>
            <a:spLocks noGrp="1"/>
          </p:cNvSpPr>
          <p:nvPr>
            <p:ph type="sldNum" sz="quarter" idx="10"/>
          </p:nvPr>
        </p:nvSpPr>
        <p:spPr bwMode="auto"/>
        <p:txBody>
          <a:bodyPr/>
          <a:lstStyle/>
          <a:p>
            <a:pPr>
              <a:defRPr/>
            </a:pPr>
            <a:fld id="{AEBDD626-9D8C-6CE3-25CB-B49AFB6A6EFA}" type="slidenum">
              <a:rPr/>
              <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61938761" name="Slide Image Placeholder 1"/>
          <p:cNvSpPr>
            <a:spLocks noChangeAspect="1" noGrp="1" noRot="1"/>
          </p:cNvSpPr>
          <p:nvPr>
            <p:ph type="sldImg"/>
          </p:nvPr>
        </p:nvSpPr>
        <p:spPr bwMode="auto"/>
      </p:sp>
      <p:sp>
        <p:nvSpPr>
          <p:cNvPr id="1587520645" name="Notes Placeholder 2"/>
          <p:cNvSpPr>
            <a:spLocks noGrp="1"/>
          </p:cNvSpPr>
          <p:nvPr>
            <p:ph type="body" idx="1"/>
          </p:nvPr>
        </p:nvSpPr>
        <p:spPr bwMode="auto"/>
        <p:txBody>
          <a:bodyPr/>
          <a:lstStyle/>
          <a:p>
            <a:pPr>
              <a:defRPr/>
            </a:pPr>
            <a:endParaRPr/>
          </a:p>
        </p:txBody>
      </p:sp>
      <p:sp>
        <p:nvSpPr>
          <p:cNvPr id="832135877" name="Slide Number Placeholder 3"/>
          <p:cNvSpPr>
            <a:spLocks noGrp="1"/>
          </p:cNvSpPr>
          <p:nvPr>
            <p:ph type="sldNum" sz="quarter" idx="10"/>
          </p:nvPr>
        </p:nvSpPr>
        <p:spPr bwMode="auto"/>
        <p:txBody>
          <a:bodyPr/>
          <a:lstStyle/>
          <a:p>
            <a:pPr>
              <a:defRPr/>
            </a:pPr>
            <a:fld id="{56A90549-D86F-8A4B-B4E7-A7A7DF836ACA}" type="slidenum">
              <a:rPr/>
              <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06181986" name="Slide Image Placeholder 1"/>
          <p:cNvSpPr>
            <a:spLocks noChangeAspect="1" noGrp="1" noRot="1"/>
          </p:cNvSpPr>
          <p:nvPr>
            <p:ph type="sldImg"/>
          </p:nvPr>
        </p:nvSpPr>
        <p:spPr bwMode="auto"/>
      </p:sp>
      <p:sp>
        <p:nvSpPr>
          <p:cNvPr id="1897055309" name="Notes Placeholder 2"/>
          <p:cNvSpPr>
            <a:spLocks noGrp="1"/>
          </p:cNvSpPr>
          <p:nvPr>
            <p:ph type="body" idx="1"/>
          </p:nvPr>
        </p:nvSpPr>
        <p:spPr bwMode="auto"/>
        <p:txBody>
          <a:bodyPr/>
          <a:lstStyle/>
          <a:p>
            <a:pPr>
              <a:defRPr/>
            </a:pPr>
            <a:endParaRPr/>
          </a:p>
        </p:txBody>
      </p:sp>
      <p:sp>
        <p:nvSpPr>
          <p:cNvPr id="1966270028" name="Slide Number Placeholder 3"/>
          <p:cNvSpPr>
            <a:spLocks noGrp="1"/>
          </p:cNvSpPr>
          <p:nvPr>
            <p:ph type="sldNum" sz="quarter" idx="10"/>
          </p:nvPr>
        </p:nvSpPr>
        <p:spPr bwMode="auto"/>
        <p:txBody>
          <a:bodyPr/>
          <a:lstStyle/>
          <a:p>
            <a:pPr>
              <a:defRPr/>
            </a:pPr>
            <a:fld id="{7716396E-B121-2DFB-16D7-464130B813BC}" type="slidenum">
              <a:rPr/>
              <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71614531" name="Slide Image Placeholder 1"/>
          <p:cNvSpPr>
            <a:spLocks noChangeAspect="1" noGrp="1" noRot="1"/>
          </p:cNvSpPr>
          <p:nvPr>
            <p:ph type="sldImg"/>
          </p:nvPr>
        </p:nvSpPr>
        <p:spPr bwMode="auto"/>
      </p:sp>
      <p:sp>
        <p:nvSpPr>
          <p:cNvPr id="1665700163" name="Notes Placeholder 2"/>
          <p:cNvSpPr>
            <a:spLocks noGrp="1"/>
          </p:cNvSpPr>
          <p:nvPr>
            <p:ph type="body" idx="1"/>
          </p:nvPr>
        </p:nvSpPr>
        <p:spPr bwMode="auto"/>
        <p:txBody>
          <a:bodyPr/>
          <a:lstStyle/>
          <a:p>
            <a:pPr>
              <a:defRPr/>
            </a:pPr>
            <a:endParaRPr/>
          </a:p>
        </p:txBody>
      </p:sp>
      <p:sp>
        <p:nvSpPr>
          <p:cNvPr id="1030644121" name="Slide Number Placeholder 3"/>
          <p:cNvSpPr>
            <a:spLocks noGrp="1"/>
          </p:cNvSpPr>
          <p:nvPr>
            <p:ph type="sldNum" sz="quarter" idx="10"/>
          </p:nvPr>
        </p:nvSpPr>
        <p:spPr bwMode="auto"/>
        <p:txBody>
          <a:bodyPr/>
          <a:lstStyle/>
          <a:p>
            <a:pPr>
              <a:defRPr/>
            </a:pPr>
            <a:fld id="{44408178-771C-6CC2-795A-9C3B45723BCC}" type="slidenum">
              <a:rPr/>
              <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79128838" name="Slide Image Placeholder 1"/>
          <p:cNvSpPr>
            <a:spLocks noChangeAspect="1" noGrp="1" noRot="1"/>
          </p:cNvSpPr>
          <p:nvPr>
            <p:ph type="sldImg"/>
          </p:nvPr>
        </p:nvSpPr>
        <p:spPr bwMode="auto"/>
      </p:sp>
      <p:sp>
        <p:nvSpPr>
          <p:cNvPr id="256749920" name="Notes Placeholder 2"/>
          <p:cNvSpPr>
            <a:spLocks noGrp="1"/>
          </p:cNvSpPr>
          <p:nvPr>
            <p:ph type="body" idx="1"/>
          </p:nvPr>
        </p:nvSpPr>
        <p:spPr bwMode="auto"/>
        <p:txBody>
          <a:bodyPr/>
          <a:lstStyle/>
          <a:p>
            <a:pPr>
              <a:defRPr/>
            </a:pPr>
            <a:endParaRPr/>
          </a:p>
        </p:txBody>
      </p:sp>
      <p:sp>
        <p:nvSpPr>
          <p:cNvPr id="872169338" name="Slide Number Placeholder 3"/>
          <p:cNvSpPr>
            <a:spLocks noGrp="1"/>
          </p:cNvSpPr>
          <p:nvPr>
            <p:ph type="sldNum" sz="quarter" idx="10"/>
          </p:nvPr>
        </p:nvSpPr>
        <p:spPr bwMode="auto"/>
        <p:txBody>
          <a:bodyPr/>
          <a:lstStyle/>
          <a:p>
            <a:pPr>
              <a:defRPr/>
            </a:pPr>
            <a:fld id="{5D8B51CF-D60A-3E81-A9E6-C842B531E0CA}" type="slidenum">
              <a:rPr/>
              <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60375334" name="Slide Image Placeholder 1"/>
          <p:cNvSpPr>
            <a:spLocks noChangeAspect="1" noGrp="1" noRot="1"/>
          </p:cNvSpPr>
          <p:nvPr>
            <p:ph type="sldImg"/>
          </p:nvPr>
        </p:nvSpPr>
        <p:spPr bwMode="auto"/>
      </p:sp>
      <p:sp>
        <p:nvSpPr>
          <p:cNvPr id="1323149172" name="Notes Placeholder 2"/>
          <p:cNvSpPr>
            <a:spLocks noGrp="1"/>
          </p:cNvSpPr>
          <p:nvPr>
            <p:ph type="body" idx="1"/>
          </p:nvPr>
        </p:nvSpPr>
        <p:spPr bwMode="auto"/>
        <p:txBody>
          <a:bodyPr/>
          <a:lstStyle/>
          <a:p>
            <a:pPr>
              <a:defRPr/>
            </a:pPr>
            <a:endParaRPr/>
          </a:p>
        </p:txBody>
      </p:sp>
      <p:sp>
        <p:nvSpPr>
          <p:cNvPr id="1799324314" name="Slide Number Placeholder 3"/>
          <p:cNvSpPr>
            <a:spLocks noGrp="1"/>
          </p:cNvSpPr>
          <p:nvPr>
            <p:ph type="sldNum" sz="quarter" idx="10"/>
          </p:nvPr>
        </p:nvSpPr>
        <p:spPr bwMode="auto"/>
        <p:txBody>
          <a:bodyPr/>
          <a:lstStyle/>
          <a:p>
            <a:pPr>
              <a:defRPr/>
            </a:pPr>
            <a:fld id="{7850F62D-A652-8B7A-F061-D06E20F5B8CD}" type="slidenum">
              <a:rPr/>
              <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08013241" name="Slide Image Placeholder 1"/>
          <p:cNvSpPr>
            <a:spLocks noChangeAspect="1" noGrp="1" noRot="1"/>
          </p:cNvSpPr>
          <p:nvPr>
            <p:ph type="sldImg"/>
          </p:nvPr>
        </p:nvSpPr>
        <p:spPr bwMode="auto"/>
      </p:sp>
      <p:sp>
        <p:nvSpPr>
          <p:cNvPr id="1656177327" name="Notes Placeholder 2"/>
          <p:cNvSpPr>
            <a:spLocks noGrp="1"/>
          </p:cNvSpPr>
          <p:nvPr>
            <p:ph type="body" idx="1"/>
          </p:nvPr>
        </p:nvSpPr>
        <p:spPr bwMode="auto"/>
        <p:txBody>
          <a:bodyPr/>
          <a:lstStyle/>
          <a:p>
            <a:pPr>
              <a:defRPr/>
            </a:pPr>
            <a:endParaRPr/>
          </a:p>
        </p:txBody>
      </p:sp>
      <p:sp>
        <p:nvSpPr>
          <p:cNvPr id="137369245" name="Slide Number Placeholder 3"/>
          <p:cNvSpPr>
            <a:spLocks noGrp="1"/>
          </p:cNvSpPr>
          <p:nvPr>
            <p:ph type="sldNum" sz="quarter" idx="10"/>
          </p:nvPr>
        </p:nvSpPr>
        <p:spPr bwMode="auto"/>
        <p:txBody>
          <a:bodyPr/>
          <a:lstStyle/>
          <a:p>
            <a:pPr>
              <a:defRPr/>
            </a:pPr>
            <a:fld id="{DDA5F287-47CA-C761-7C4E-BD21E082B071}" type="slidenum">
              <a:rPr/>
              <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03722281" name="Slide Image Placeholder 1"/>
          <p:cNvSpPr>
            <a:spLocks noChangeAspect="1" noGrp="1" noRot="1"/>
          </p:cNvSpPr>
          <p:nvPr>
            <p:ph type="sldImg"/>
          </p:nvPr>
        </p:nvSpPr>
        <p:spPr bwMode="auto"/>
      </p:sp>
      <p:sp>
        <p:nvSpPr>
          <p:cNvPr id="506844021" name="Notes Placeholder 2"/>
          <p:cNvSpPr>
            <a:spLocks noGrp="1"/>
          </p:cNvSpPr>
          <p:nvPr>
            <p:ph type="body" idx="1"/>
          </p:nvPr>
        </p:nvSpPr>
        <p:spPr bwMode="auto"/>
        <p:txBody>
          <a:bodyPr/>
          <a:lstStyle/>
          <a:p>
            <a:pPr>
              <a:defRPr/>
            </a:pPr>
            <a:endParaRPr/>
          </a:p>
        </p:txBody>
      </p:sp>
      <p:sp>
        <p:nvSpPr>
          <p:cNvPr id="1984349630" name="Slide Number Placeholder 3"/>
          <p:cNvSpPr>
            <a:spLocks noGrp="1"/>
          </p:cNvSpPr>
          <p:nvPr>
            <p:ph type="sldNum" sz="quarter" idx="10"/>
          </p:nvPr>
        </p:nvSpPr>
        <p:spPr bwMode="auto"/>
        <p:txBody>
          <a:bodyPr/>
          <a:lstStyle/>
          <a:p>
            <a:pPr>
              <a:defRPr/>
            </a:pPr>
            <a:fld id="{E5F58AD2-C719-89FC-44B2-4F29AAB60088}" type="slidenum">
              <a:rPr/>
              <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99986899" name="Slide Image Placeholder 1"/>
          <p:cNvSpPr>
            <a:spLocks noChangeAspect="1" noGrp="1" noRot="1"/>
          </p:cNvSpPr>
          <p:nvPr>
            <p:ph type="sldImg"/>
          </p:nvPr>
        </p:nvSpPr>
        <p:spPr bwMode="auto"/>
      </p:sp>
      <p:sp>
        <p:nvSpPr>
          <p:cNvPr id="961091268" name="Notes Placeholder 2"/>
          <p:cNvSpPr>
            <a:spLocks noGrp="1"/>
          </p:cNvSpPr>
          <p:nvPr>
            <p:ph type="body" idx="1"/>
          </p:nvPr>
        </p:nvSpPr>
        <p:spPr bwMode="auto"/>
        <p:txBody>
          <a:bodyPr/>
          <a:lstStyle/>
          <a:p>
            <a:pPr>
              <a:defRPr/>
            </a:pPr>
            <a:endParaRPr/>
          </a:p>
        </p:txBody>
      </p:sp>
      <p:sp>
        <p:nvSpPr>
          <p:cNvPr id="343679485" name="Slide Number Placeholder 3"/>
          <p:cNvSpPr>
            <a:spLocks noGrp="1"/>
          </p:cNvSpPr>
          <p:nvPr>
            <p:ph type="sldNum" sz="quarter" idx="10"/>
          </p:nvPr>
        </p:nvSpPr>
        <p:spPr bwMode="auto"/>
        <p:txBody>
          <a:bodyPr/>
          <a:lstStyle/>
          <a:p>
            <a:pPr>
              <a:defRPr/>
            </a:pPr>
            <a:fld id="{C363B12B-A8FC-CD58-B533-492F7EE5A5A6}" type="slidenum">
              <a:rPr/>
              <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43649983" name="Slide Image Placeholder 1"/>
          <p:cNvSpPr>
            <a:spLocks noChangeAspect="1" noGrp="1" noRot="1"/>
          </p:cNvSpPr>
          <p:nvPr>
            <p:ph type="sldImg"/>
          </p:nvPr>
        </p:nvSpPr>
        <p:spPr bwMode="auto"/>
      </p:sp>
      <p:sp>
        <p:nvSpPr>
          <p:cNvPr id="1880130148" name="Notes Placeholder 2"/>
          <p:cNvSpPr>
            <a:spLocks noGrp="1"/>
          </p:cNvSpPr>
          <p:nvPr>
            <p:ph type="body" idx="1"/>
          </p:nvPr>
        </p:nvSpPr>
        <p:spPr bwMode="auto"/>
        <p:txBody>
          <a:bodyPr/>
          <a:lstStyle/>
          <a:p>
            <a:pPr>
              <a:defRPr/>
            </a:pPr>
            <a:endParaRPr/>
          </a:p>
        </p:txBody>
      </p:sp>
      <p:sp>
        <p:nvSpPr>
          <p:cNvPr id="2097552116" name="Slide Number Placeholder 3"/>
          <p:cNvSpPr>
            <a:spLocks noGrp="1"/>
          </p:cNvSpPr>
          <p:nvPr>
            <p:ph type="sldNum" sz="quarter" idx="10"/>
          </p:nvPr>
        </p:nvSpPr>
        <p:spPr bwMode="auto"/>
        <p:txBody>
          <a:bodyPr/>
          <a:lstStyle/>
          <a:p>
            <a:pPr>
              <a:defRPr/>
            </a:pPr>
            <a:fld id="{F876E03A-291E-3011-EC44-96E5D19C2F31}" type="slidenum">
              <a:rPr/>
              <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1065894" name="Slide Image Placeholder 1"/>
          <p:cNvSpPr>
            <a:spLocks noChangeAspect="1" noGrp="1" noRot="1"/>
          </p:cNvSpPr>
          <p:nvPr>
            <p:ph type="sldImg"/>
          </p:nvPr>
        </p:nvSpPr>
        <p:spPr bwMode="auto"/>
      </p:sp>
      <p:sp>
        <p:nvSpPr>
          <p:cNvPr id="1121506014" name="Notes Placeholder 2"/>
          <p:cNvSpPr>
            <a:spLocks noGrp="1"/>
          </p:cNvSpPr>
          <p:nvPr>
            <p:ph type="body" idx="1"/>
          </p:nvPr>
        </p:nvSpPr>
        <p:spPr bwMode="auto"/>
        <p:txBody>
          <a:bodyPr/>
          <a:lstStyle/>
          <a:p>
            <a:pPr>
              <a:defRPr/>
            </a:pPr>
            <a:endParaRPr/>
          </a:p>
        </p:txBody>
      </p:sp>
      <p:sp>
        <p:nvSpPr>
          <p:cNvPr id="1872546174" name="Slide Number Placeholder 3"/>
          <p:cNvSpPr>
            <a:spLocks noGrp="1"/>
          </p:cNvSpPr>
          <p:nvPr>
            <p:ph type="sldNum" sz="quarter" idx="10"/>
          </p:nvPr>
        </p:nvSpPr>
        <p:spPr bwMode="auto"/>
        <p:txBody>
          <a:bodyPr/>
          <a:lstStyle/>
          <a:p>
            <a:pPr>
              <a:defRPr/>
            </a:pPr>
            <a:fld id="{B4FD9DAB-8594-601F-220F-00A2B27D669E}" type="slidenum">
              <a:rPr/>
              <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69573453" name="Slide Image Placeholder 1"/>
          <p:cNvSpPr>
            <a:spLocks noChangeAspect="1" noGrp="1" noRot="1"/>
          </p:cNvSpPr>
          <p:nvPr>
            <p:ph type="sldImg"/>
          </p:nvPr>
        </p:nvSpPr>
        <p:spPr bwMode="auto"/>
      </p:sp>
      <p:sp>
        <p:nvSpPr>
          <p:cNvPr id="1302297440" name="Notes Placeholder 2"/>
          <p:cNvSpPr>
            <a:spLocks noGrp="1"/>
          </p:cNvSpPr>
          <p:nvPr>
            <p:ph type="body" idx="1"/>
          </p:nvPr>
        </p:nvSpPr>
        <p:spPr bwMode="auto"/>
        <p:txBody>
          <a:bodyPr/>
          <a:lstStyle/>
          <a:p>
            <a:pPr>
              <a:defRPr/>
            </a:pPr>
            <a:endParaRPr/>
          </a:p>
        </p:txBody>
      </p:sp>
      <p:sp>
        <p:nvSpPr>
          <p:cNvPr id="420325791" name="Slide Number Placeholder 3"/>
          <p:cNvSpPr>
            <a:spLocks noGrp="1"/>
          </p:cNvSpPr>
          <p:nvPr>
            <p:ph type="sldNum" sz="quarter" idx="10"/>
          </p:nvPr>
        </p:nvSpPr>
        <p:spPr bwMode="auto"/>
        <p:txBody>
          <a:bodyPr/>
          <a:lstStyle/>
          <a:p>
            <a:pPr>
              <a:defRPr/>
            </a:pPr>
            <a:fld id="{BB13EC04-57C6-9005-8EB4-E949BD37EE32}" type="slidenum">
              <a:rPr/>
              <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349708" name="Slide Image Placeholder 1"/>
          <p:cNvSpPr>
            <a:spLocks noChangeAspect="1" noGrp="1" noRot="1"/>
          </p:cNvSpPr>
          <p:nvPr>
            <p:ph type="sldImg"/>
          </p:nvPr>
        </p:nvSpPr>
        <p:spPr bwMode="auto"/>
      </p:sp>
      <p:sp>
        <p:nvSpPr>
          <p:cNvPr id="591390375" name="Notes Placeholder 2"/>
          <p:cNvSpPr>
            <a:spLocks noGrp="1"/>
          </p:cNvSpPr>
          <p:nvPr>
            <p:ph type="body" idx="1"/>
          </p:nvPr>
        </p:nvSpPr>
        <p:spPr bwMode="auto"/>
        <p:txBody>
          <a:bodyPr/>
          <a:lstStyle/>
          <a:p>
            <a:pPr>
              <a:defRPr/>
            </a:pPr>
            <a:endParaRPr/>
          </a:p>
        </p:txBody>
      </p:sp>
      <p:sp>
        <p:nvSpPr>
          <p:cNvPr id="1431341592" name="Slide Number Placeholder 3"/>
          <p:cNvSpPr>
            <a:spLocks noGrp="1"/>
          </p:cNvSpPr>
          <p:nvPr>
            <p:ph type="sldNum" sz="quarter" idx="10"/>
          </p:nvPr>
        </p:nvSpPr>
        <p:spPr bwMode="auto"/>
        <p:txBody>
          <a:bodyPr/>
          <a:lstStyle/>
          <a:p>
            <a:pPr>
              <a:defRPr/>
            </a:pPr>
            <a:fld id="{F8239CA4-FB35-8D1C-3433-41083E454C0B}" type="slidenum">
              <a:rPr/>
              <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38852993" name="Slide Image Placeholder 1"/>
          <p:cNvSpPr>
            <a:spLocks noChangeAspect="1" noGrp="1" noRot="1"/>
          </p:cNvSpPr>
          <p:nvPr>
            <p:ph type="sldImg"/>
          </p:nvPr>
        </p:nvSpPr>
        <p:spPr bwMode="auto"/>
      </p:sp>
      <p:sp>
        <p:nvSpPr>
          <p:cNvPr id="771489473" name="Notes Placeholder 2"/>
          <p:cNvSpPr>
            <a:spLocks noGrp="1"/>
          </p:cNvSpPr>
          <p:nvPr>
            <p:ph type="body" idx="1"/>
          </p:nvPr>
        </p:nvSpPr>
        <p:spPr bwMode="auto"/>
        <p:txBody>
          <a:bodyPr/>
          <a:lstStyle/>
          <a:p>
            <a:pPr>
              <a:defRPr/>
            </a:pPr>
            <a:endParaRPr/>
          </a:p>
        </p:txBody>
      </p:sp>
      <p:sp>
        <p:nvSpPr>
          <p:cNvPr id="613707863" name="Slide Number Placeholder 3"/>
          <p:cNvSpPr>
            <a:spLocks noGrp="1"/>
          </p:cNvSpPr>
          <p:nvPr>
            <p:ph type="sldNum" sz="quarter" idx="10"/>
          </p:nvPr>
        </p:nvSpPr>
        <p:spPr bwMode="auto"/>
        <p:txBody>
          <a:bodyPr/>
          <a:lstStyle/>
          <a:p>
            <a:pPr>
              <a:defRPr/>
            </a:pPr>
            <a:fld id="{DCDF33CC-8816-799C-42E9-4AC587598D0F}" type="slidenum">
              <a:rPr/>
              <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57528263" name="Slide Image Placeholder 1"/>
          <p:cNvSpPr>
            <a:spLocks noChangeAspect="1" noGrp="1" noRot="1"/>
          </p:cNvSpPr>
          <p:nvPr>
            <p:ph type="sldImg"/>
          </p:nvPr>
        </p:nvSpPr>
        <p:spPr bwMode="auto"/>
      </p:sp>
      <p:sp>
        <p:nvSpPr>
          <p:cNvPr id="1824237620" name="Notes Placeholder 2"/>
          <p:cNvSpPr>
            <a:spLocks noGrp="1"/>
          </p:cNvSpPr>
          <p:nvPr>
            <p:ph type="body" idx="1"/>
          </p:nvPr>
        </p:nvSpPr>
        <p:spPr bwMode="auto"/>
        <p:txBody>
          <a:bodyPr/>
          <a:lstStyle/>
          <a:p>
            <a:pPr>
              <a:defRPr/>
            </a:pPr>
            <a:endParaRPr/>
          </a:p>
        </p:txBody>
      </p:sp>
      <p:sp>
        <p:nvSpPr>
          <p:cNvPr id="600667459" name="Slide Number Placeholder 3"/>
          <p:cNvSpPr>
            <a:spLocks noGrp="1"/>
          </p:cNvSpPr>
          <p:nvPr>
            <p:ph type="sldNum" sz="quarter" idx="10"/>
          </p:nvPr>
        </p:nvSpPr>
        <p:spPr bwMode="auto"/>
        <p:txBody>
          <a:bodyPr/>
          <a:lstStyle/>
          <a:p>
            <a:pPr>
              <a:defRPr/>
            </a:pPr>
            <a:fld id="{6D5E4E9F-480B-84E3-98CD-C0CC9FB4775B}" type="slidenum">
              <a:rPr/>
              <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41286303" name="Slide Image Placeholder 1"/>
          <p:cNvSpPr>
            <a:spLocks noChangeAspect="1" noGrp="1" noRot="1"/>
          </p:cNvSpPr>
          <p:nvPr>
            <p:ph type="sldImg"/>
          </p:nvPr>
        </p:nvSpPr>
        <p:spPr bwMode="auto"/>
      </p:sp>
      <p:sp>
        <p:nvSpPr>
          <p:cNvPr id="1014819924" name="Notes Placeholder 2"/>
          <p:cNvSpPr>
            <a:spLocks noGrp="1"/>
          </p:cNvSpPr>
          <p:nvPr>
            <p:ph type="body" idx="1"/>
          </p:nvPr>
        </p:nvSpPr>
        <p:spPr bwMode="auto"/>
        <p:txBody>
          <a:bodyPr/>
          <a:lstStyle/>
          <a:p>
            <a:pPr>
              <a:defRPr/>
            </a:pPr>
            <a:endParaRPr/>
          </a:p>
        </p:txBody>
      </p:sp>
      <p:sp>
        <p:nvSpPr>
          <p:cNvPr id="2090842751" name="Slide Number Placeholder 3"/>
          <p:cNvSpPr>
            <a:spLocks noGrp="1"/>
          </p:cNvSpPr>
          <p:nvPr>
            <p:ph type="sldNum" sz="quarter" idx="10"/>
          </p:nvPr>
        </p:nvSpPr>
        <p:spPr bwMode="auto"/>
        <p:txBody>
          <a:bodyPr/>
          <a:lstStyle/>
          <a:p>
            <a:pPr>
              <a:defRPr/>
            </a:pPr>
            <a:fld id="{FBAED170-C540-BCF2-DFBD-2584C55EE391}" type="slidenum">
              <a:rPr/>
              <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33988274" name="Slide Image Placeholder 1"/>
          <p:cNvSpPr>
            <a:spLocks noChangeAspect="1" noGrp="1" noRot="1"/>
          </p:cNvSpPr>
          <p:nvPr>
            <p:ph type="sldImg"/>
          </p:nvPr>
        </p:nvSpPr>
        <p:spPr bwMode="auto"/>
      </p:sp>
      <p:sp>
        <p:nvSpPr>
          <p:cNvPr id="605940964" name="Notes Placeholder 2"/>
          <p:cNvSpPr>
            <a:spLocks noGrp="1"/>
          </p:cNvSpPr>
          <p:nvPr>
            <p:ph type="body" idx="1"/>
          </p:nvPr>
        </p:nvSpPr>
        <p:spPr bwMode="auto"/>
        <p:txBody>
          <a:bodyPr/>
          <a:lstStyle/>
          <a:p>
            <a:pPr>
              <a:defRPr/>
            </a:pPr>
            <a:endParaRPr/>
          </a:p>
        </p:txBody>
      </p:sp>
      <p:sp>
        <p:nvSpPr>
          <p:cNvPr id="901063153" name="Slide Number Placeholder 3"/>
          <p:cNvSpPr>
            <a:spLocks noGrp="1"/>
          </p:cNvSpPr>
          <p:nvPr>
            <p:ph type="sldNum" sz="quarter" idx="10"/>
          </p:nvPr>
        </p:nvSpPr>
        <p:spPr bwMode="auto"/>
        <p:txBody>
          <a:bodyPr/>
          <a:lstStyle/>
          <a:p>
            <a:pPr>
              <a:defRPr/>
            </a:pPr>
            <a:fld id="{A43D57D7-8D55-A32A-E168-A608A479C64A}" type="slidenum">
              <a:rPr/>
              <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7034141" name="Slide Image Placeholder 1"/>
          <p:cNvSpPr>
            <a:spLocks noChangeAspect="1" noGrp="1" noRot="1"/>
          </p:cNvSpPr>
          <p:nvPr>
            <p:ph type="sldImg"/>
          </p:nvPr>
        </p:nvSpPr>
        <p:spPr bwMode="auto"/>
      </p:sp>
      <p:sp>
        <p:nvSpPr>
          <p:cNvPr id="437140197" name="Notes Placeholder 2"/>
          <p:cNvSpPr>
            <a:spLocks noGrp="1"/>
          </p:cNvSpPr>
          <p:nvPr>
            <p:ph type="body" idx="1"/>
          </p:nvPr>
        </p:nvSpPr>
        <p:spPr bwMode="auto"/>
        <p:txBody>
          <a:bodyPr/>
          <a:lstStyle/>
          <a:p>
            <a:pPr>
              <a:defRPr/>
            </a:pPr>
            <a:endParaRPr/>
          </a:p>
        </p:txBody>
      </p:sp>
      <p:sp>
        <p:nvSpPr>
          <p:cNvPr id="1684152691" name="Slide Number Placeholder 3"/>
          <p:cNvSpPr>
            <a:spLocks noGrp="1"/>
          </p:cNvSpPr>
          <p:nvPr>
            <p:ph type="sldNum" sz="quarter" idx="10"/>
          </p:nvPr>
        </p:nvSpPr>
        <p:spPr bwMode="auto"/>
        <p:txBody>
          <a:bodyPr/>
          <a:lstStyle/>
          <a:p>
            <a:pPr>
              <a:defRPr/>
            </a:pPr>
            <a:fld id="{0CC185DA-64AA-A02D-339F-41543018EA03}" type="slidenum">
              <a:rPr/>
              <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27050288" name="Slide Image Placeholder 1"/>
          <p:cNvSpPr>
            <a:spLocks noChangeAspect="1" noGrp="1" noRot="1"/>
          </p:cNvSpPr>
          <p:nvPr>
            <p:ph type="sldImg"/>
          </p:nvPr>
        </p:nvSpPr>
        <p:spPr bwMode="auto"/>
      </p:sp>
      <p:sp>
        <p:nvSpPr>
          <p:cNvPr id="1093746491" name="Notes Placeholder 2"/>
          <p:cNvSpPr>
            <a:spLocks noGrp="1"/>
          </p:cNvSpPr>
          <p:nvPr>
            <p:ph type="body" idx="1"/>
          </p:nvPr>
        </p:nvSpPr>
        <p:spPr bwMode="auto"/>
        <p:txBody>
          <a:bodyPr/>
          <a:lstStyle/>
          <a:p>
            <a:pPr>
              <a:defRPr/>
            </a:pPr>
            <a:endParaRPr/>
          </a:p>
        </p:txBody>
      </p:sp>
      <p:sp>
        <p:nvSpPr>
          <p:cNvPr id="1751166270" name="Slide Number Placeholder 3"/>
          <p:cNvSpPr>
            <a:spLocks noGrp="1"/>
          </p:cNvSpPr>
          <p:nvPr>
            <p:ph type="sldNum" sz="quarter" idx="10"/>
          </p:nvPr>
        </p:nvSpPr>
        <p:spPr bwMode="auto"/>
        <p:txBody>
          <a:bodyPr/>
          <a:lstStyle/>
          <a:p>
            <a:pPr>
              <a:defRPr/>
            </a:pPr>
            <a:fld id="{C8B4AB11-61DB-2D01-12EC-68D88043C3B5}" type="slidenum">
              <a:rPr/>
              <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02171710" name="Slide Image Placeholder 1"/>
          <p:cNvSpPr>
            <a:spLocks noChangeAspect="1" noGrp="1" noRot="1"/>
          </p:cNvSpPr>
          <p:nvPr>
            <p:ph type="sldImg"/>
          </p:nvPr>
        </p:nvSpPr>
        <p:spPr bwMode="auto"/>
      </p:sp>
      <p:sp>
        <p:nvSpPr>
          <p:cNvPr id="609153914" name="Notes Placeholder 2"/>
          <p:cNvSpPr>
            <a:spLocks noGrp="1"/>
          </p:cNvSpPr>
          <p:nvPr>
            <p:ph type="body" idx="1"/>
          </p:nvPr>
        </p:nvSpPr>
        <p:spPr bwMode="auto"/>
        <p:txBody>
          <a:bodyPr/>
          <a:lstStyle/>
          <a:p>
            <a:pPr>
              <a:defRPr/>
            </a:pPr>
            <a:endParaRPr/>
          </a:p>
        </p:txBody>
      </p:sp>
      <p:sp>
        <p:nvSpPr>
          <p:cNvPr id="216648830" name="Slide Number Placeholder 3"/>
          <p:cNvSpPr>
            <a:spLocks noGrp="1"/>
          </p:cNvSpPr>
          <p:nvPr>
            <p:ph type="sldNum" sz="quarter" idx="10"/>
          </p:nvPr>
        </p:nvSpPr>
        <p:spPr bwMode="auto"/>
        <p:txBody>
          <a:bodyPr/>
          <a:lstStyle/>
          <a:p>
            <a:pPr>
              <a:defRPr/>
            </a:pPr>
            <a:fld id="{CC37BD87-ECD8-5FEE-A9A0-627037192020}" type="slidenum">
              <a:rPr/>
              <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03750942" name="Slide Image Placeholder 1"/>
          <p:cNvSpPr>
            <a:spLocks noChangeAspect="1" noGrp="1" noRot="1"/>
          </p:cNvSpPr>
          <p:nvPr>
            <p:ph type="sldImg"/>
          </p:nvPr>
        </p:nvSpPr>
        <p:spPr bwMode="auto"/>
      </p:sp>
      <p:sp>
        <p:nvSpPr>
          <p:cNvPr id="94486756" name="Notes Placeholder 2"/>
          <p:cNvSpPr>
            <a:spLocks noGrp="1"/>
          </p:cNvSpPr>
          <p:nvPr>
            <p:ph type="body" idx="1"/>
          </p:nvPr>
        </p:nvSpPr>
        <p:spPr bwMode="auto"/>
        <p:txBody>
          <a:bodyPr/>
          <a:lstStyle/>
          <a:p>
            <a:pPr>
              <a:defRPr/>
            </a:pPr>
            <a:endParaRPr/>
          </a:p>
        </p:txBody>
      </p:sp>
      <p:sp>
        <p:nvSpPr>
          <p:cNvPr id="1527946478" name="Slide Number Placeholder 3"/>
          <p:cNvSpPr>
            <a:spLocks noGrp="1"/>
          </p:cNvSpPr>
          <p:nvPr>
            <p:ph type="sldNum" sz="quarter" idx="10"/>
          </p:nvPr>
        </p:nvSpPr>
        <p:spPr bwMode="auto"/>
        <p:txBody>
          <a:bodyPr/>
          <a:lstStyle/>
          <a:p>
            <a:pPr>
              <a:defRPr/>
            </a:pPr>
            <a:fld id="{EF51CD8D-3EA7-EF98-59D2-986E1C394B01}" type="slidenum">
              <a:rPr/>
              <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8148741" name="Slide Image Placeholder 1"/>
          <p:cNvSpPr>
            <a:spLocks noChangeAspect="1" noGrp="1" noRot="1"/>
          </p:cNvSpPr>
          <p:nvPr>
            <p:ph type="sldImg"/>
          </p:nvPr>
        </p:nvSpPr>
        <p:spPr bwMode="auto"/>
      </p:sp>
      <p:sp>
        <p:nvSpPr>
          <p:cNvPr id="2128395430" name="Notes Placeholder 2"/>
          <p:cNvSpPr>
            <a:spLocks noGrp="1"/>
          </p:cNvSpPr>
          <p:nvPr>
            <p:ph type="body" idx="1"/>
          </p:nvPr>
        </p:nvSpPr>
        <p:spPr bwMode="auto"/>
        <p:txBody>
          <a:bodyPr/>
          <a:lstStyle/>
          <a:p>
            <a:pPr>
              <a:defRPr/>
            </a:pPr>
            <a:endParaRPr/>
          </a:p>
        </p:txBody>
      </p:sp>
      <p:sp>
        <p:nvSpPr>
          <p:cNvPr id="1032531376" name="Slide Number Placeholder 3"/>
          <p:cNvSpPr>
            <a:spLocks noGrp="1"/>
          </p:cNvSpPr>
          <p:nvPr>
            <p:ph type="sldNum" sz="quarter" idx="10"/>
          </p:nvPr>
        </p:nvSpPr>
        <p:spPr bwMode="auto"/>
        <p:txBody>
          <a:bodyPr/>
          <a:lstStyle/>
          <a:p>
            <a:pPr>
              <a:defRPr/>
            </a:pPr>
            <a:fld id="{DEAEB583-78E6-9EE8-3778-6CFE7EFA1878}" type="slidenum">
              <a:rPr/>
              <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10889272" name="Slide Image Placeholder 1"/>
          <p:cNvSpPr>
            <a:spLocks noChangeAspect="1" noGrp="1" noRot="1"/>
          </p:cNvSpPr>
          <p:nvPr>
            <p:ph type="sldImg"/>
          </p:nvPr>
        </p:nvSpPr>
        <p:spPr bwMode="auto"/>
      </p:sp>
      <p:sp>
        <p:nvSpPr>
          <p:cNvPr id="758550218" name="Notes Placeholder 2"/>
          <p:cNvSpPr>
            <a:spLocks noGrp="1"/>
          </p:cNvSpPr>
          <p:nvPr>
            <p:ph type="body" idx="1"/>
          </p:nvPr>
        </p:nvSpPr>
        <p:spPr bwMode="auto"/>
        <p:txBody>
          <a:bodyPr/>
          <a:lstStyle/>
          <a:p>
            <a:pPr>
              <a:defRPr/>
            </a:pPr>
            <a:endParaRPr/>
          </a:p>
        </p:txBody>
      </p:sp>
      <p:sp>
        <p:nvSpPr>
          <p:cNvPr id="1207302949" name="Slide Number Placeholder 3"/>
          <p:cNvSpPr>
            <a:spLocks noGrp="1"/>
          </p:cNvSpPr>
          <p:nvPr>
            <p:ph type="sldNum" sz="quarter" idx="10"/>
          </p:nvPr>
        </p:nvSpPr>
        <p:spPr bwMode="auto"/>
        <p:txBody>
          <a:bodyPr/>
          <a:lstStyle/>
          <a:p>
            <a:pPr>
              <a:defRPr/>
            </a:pPr>
            <a:fld id="{A6A70F6B-2994-EB3E-E371-6F815FA2D129}" type="slidenum">
              <a:rPr/>
              <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2054281" name="Slide Image Placeholder 1"/>
          <p:cNvSpPr>
            <a:spLocks noChangeAspect="1" noGrp="1" noRot="1"/>
          </p:cNvSpPr>
          <p:nvPr>
            <p:ph type="sldImg"/>
          </p:nvPr>
        </p:nvSpPr>
        <p:spPr bwMode="auto"/>
      </p:sp>
      <p:sp>
        <p:nvSpPr>
          <p:cNvPr id="1035687108" name="Notes Placeholder 2"/>
          <p:cNvSpPr>
            <a:spLocks noGrp="1"/>
          </p:cNvSpPr>
          <p:nvPr>
            <p:ph type="body" idx="1"/>
          </p:nvPr>
        </p:nvSpPr>
        <p:spPr bwMode="auto"/>
        <p:txBody>
          <a:bodyPr/>
          <a:lstStyle/>
          <a:p>
            <a:pPr>
              <a:defRPr/>
            </a:pPr>
            <a:endParaRPr/>
          </a:p>
        </p:txBody>
      </p:sp>
      <p:sp>
        <p:nvSpPr>
          <p:cNvPr id="1822192031" name="Slide Number Placeholder 3"/>
          <p:cNvSpPr>
            <a:spLocks noGrp="1"/>
          </p:cNvSpPr>
          <p:nvPr>
            <p:ph type="sldNum" sz="quarter" idx="10"/>
          </p:nvPr>
        </p:nvSpPr>
        <p:spPr bwMode="auto"/>
        <p:txBody>
          <a:bodyPr/>
          <a:lstStyle/>
          <a:p>
            <a:pPr>
              <a:defRPr/>
            </a:pPr>
            <a:fld id="{022ABAA3-582B-DF9C-B291-E1E2B7C4D2AB}" type="slidenum">
              <a:rPr/>
              <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2730563" name="Slide Image Placeholder 1"/>
          <p:cNvSpPr>
            <a:spLocks noChangeAspect="1" noGrp="1" noRot="1"/>
          </p:cNvSpPr>
          <p:nvPr>
            <p:ph type="sldImg"/>
          </p:nvPr>
        </p:nvSpPr>
        <p:spPr bwMode="auto"/>
      </p:sp>
      <p:sp>
        <p:nvSpPr>
          <p:cNvPr id="343685690" name="Notes Placeholder 2"/>
          <p:cNvSpPr>
            <a:spLocks noGrp="1"/>
          </p:cNvSpPr>
          <p:nvPr>
            <p:ph type="body" idx="1"/>
          </p:nvPr>
        </p:nvSpPr>
        <p:spPr bwMode="auto"/>
        <p:txBody>
          <a:bodyPr/>
          <a:lstStyle/>
          <a:p>
            <a:pPr>
              <a:defRPr/>
            </a:pPr>
            <a:endParaRPr/>
          </a:p>
        </p:txBody>
      </p:sp>
      <p:sp>
        <p:nvSpPr>
          <p:cNvPr id="795382086" name="Slide Number Placeholder 3"/>
          <p:cNvSpPr>
            <a:spLocks noGrp="1"/>
          </p:cNvSpPr>
          <p:nvPr>
            <p:ph type="sldNum" sz="quarter" idx="10"/>
          </p:nvPr>
        </p:nvSpPr>
        <p:spPr bwMode="auto"/>
        <p:txBody>
          <a:bodyPr/>
          <a:lstStyle/>
          <a:p>
            <a:pPr>
              <a:defRPr/>
            </a:pPr>
            <a:fld id="{802A9BF1-8676-45F9-F3A5-86D4DED798D6}" type="slidenum">
              <a:rPr/>
              <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46168619" name="Slide Image Placeholder 1"/>
          <p:cNvSpPr>
            <a:spLocks noChangeAspect="1" noGrp="1" noRot="1"/>
          </p:cNvSpPr>
          <p:nvPr>
            <p:ph type="sldImg"/>
          </p:nvPr>
        </p:nvSpPr>
        <p:spPr bwMode="auto"/>
      </p:sp>
      <p:sp>
        <p:nvSpPr>
          <p:cNvPr id="972240285" name="Notes Placeholder 2"/>
          <p:cNvSpPr>
            <a:spLocks noGrp="1"/>
          </p:cNvSpPr>
          <p:nvPr>
            <p:ph type="body" idx="1"/>
          </p:nvPr>
        </p:nvSpPr>
        <p:spPr bwMode="auto"/>
        <p:txBody>
          <a:bodyPr/>
          <a:lstStyle/>
          <a:p>
            <a:pPr>
              <a:defRPr/>
            </a:pPr>
            <a:endParaRPr/>
          </a:p>
        </p:txBody>
      </p:sp>
      <p:sp>
        <p:nvSpPr>
          <p:cNvPr id="847614530" name="Slide Number Placeholder 3"/>
          <p:cNvSpPr>
            <a:spLocks noGrp="1"/>
          </p:cNvSpPr>
          <p:nvPr>
            <p:ph type="sldNum" sz="quarter" idx="10"/>
          </p:nvPr>
        </p:nvSpPr>
        <p:spPr bwMode="auto"/>
        <p:txBody>
          <a:bodyPr/>
          <a:lstStyle/>
          <a:p>
            <a:pPr>
              <a:defRPr/>
            </a:pPr>
            <a:fld id="{73D0E463-AD67-AA2C-19FE-50CCC1AE5154}" type="slidenum">
              <a:rPr/>
              <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6699296" name="Slide Image Placeholder 1"/>
          <p:cNvSpPr>
            <a:spLocks noChangeAspect="1" noGrp="1" noRot="1"/>
          </p:cNvSpPr>
          <p:nvPr>
            <p:ph type="sldImg"/>
          </p:nvPr>
        </p:nvSpPr>
        <p:spPr bwMode="auto"/>
      </p:sp>
      <p:sp>
        <p:nvSpPr>
          <p:cNvPr id="2060921246" name="Notes Placeholder 2"/>
          <p:cNvSpPr>
            <a:spLocks noGrp="1"/>
          </p:cNvSpPr>
          <p:nvPr>
            <p:ph type="body" idx="1"/>
          </p:nvPr>
        </p:nvSpPr>
        <p:spPr bwMode="auto"/>
        <p:txBody>
          <a:bodyPr/>
          <a:lstStyle/>
          <a:p>
            <a:pPr>
              <a:defRPr/>
            </a:pPr>
            <a:endParaRPr/>
          </a:p>
        </p:txBody>
      </p:sp>
      <p:sp>
        <p:nvSpPr>
          <p:cNvPr id="1260090549" name="Slide Number Placeholder 3"/>
          <p:cNvSpPr>
            <a:spLocks noGrp="1"/>
          </p:cNvSpPr>
          <p:nvPr>
            <p:ph type="sldNum" sz="quarter" idx="10"/>
          </p:nvPr>
        </p:nvSpPr>
        <p:spPr bwMode="auto"/>
        <p:txBody>
          <a:bodyPr/>
          <a:lstStyle/>
          <a:p>
            <a:pPr>
              <a:defRPr/>
            </a:pPr>
            <a:fld id="{7BF648BC-C0C8-67C6-39D6-46968EABDBF0}" type="slidenum">
              <a:rPr/>
              <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15700779" name="Slide Image Placeholder 1"/>
          <p:cNvSpPr>
            <a:spLocks noChangeAspect="1" noGrp="1" noRot="1"/>
          </p:cNvSpPr>
          <p:nvPr>
            <p:ph type="sldImg"/>
          </p:nvPr>
        </p:nvSpPr>
        <p:spPr bwMode="auto"/>
      </p:sp>
      <p:sp>
        <p:nvSpPr>
          <p:cNvPr id="975350582" name="Notes Placeholder 2"/>
          <p:cNvSpPr>
            <a:spLocks noGrp="1"/>
          </p:cNvSpPr>
          <p:nvPr>
            <p:ph type="body" idx="1"/>
          </p:nvPr>
        </p:nvSpPr>
        <p:spPr bwMode="auto"/>
        <p:txBody>
          <a:bodyPr/>
          <a:lstStyle/>
          <a:p>
            <a:pPr>
              <a:defRPr/>
            </a:pPr>
            <a:endParaRPr/>
          </a:p>
        </p:txBody>
      </p:sp>
      <p:sp>
        <p:nvSpPr>
          <p:cNvPr id="953250592" name="Slide Number Placeholder 3"/>
          <p:cNvSpPr>
            <a:spLocks noGrp="1"/>
          </p:cNvSpPr>
          <p:nvPr>
            <p:ph type="sldNum" sz="quarter" idx="10"/>
          </p:nvPr>
        </p:nvSpPr>
        <p:spPr bwMode="auto"/>
        <p:txBody>
          <a:bodyPr/>
          <a:lstStyle/>
          <a:p>
            <a:pPr>
              <a:defRPr/>
            </a:pPr>
            <a:fld id="{B2A8B3B1-DB32-F590-EB22-973F8D2EF026}" type="slidenum">
              <a:rPr/>
              <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75585575" name="Slide Image Placeholder 1"/>
          <p:cNvSpPr>
            <a:spLocks noChangeAspect="1" noGrp="1" noRot="1"/>
          </p:cNvSpPr>
          <p:nvPr>
            <p:ph type="sldImg"/>
          </p:nvPr>
        </p:nvSpPr>
        <p:spPr bwMode="auto"/>
      </p:sp>
      <p:sp>
        <p:nvSpPr>
          <p:cNvPr id="1354311161" name="Notes Placeholder 2"/>
          <p:cNvSpPr>
            <a:spLocks noGrp="1"/>
          </p:cNvSpPr>
          <p:nvPr>
            <p:ph type="body" idx="1"/>
          </p:nvPr>
        </p:nvSpPr>
        <p:spPr bwMode="auto"/>
        <p:txBody>
          <a:bodyPr/>
          <a:lstStyle/>
          <a:p>
            <a:pPr>
              <a:defRPr/>
            </a:pPr>
            <a:endParaRPr/>
          </a:p>
        </p:txBody>
      </p:sp>
      <p:sp>
        <p:nvSpPr>
          <p:cNvPr id="830376596" name="Slide Number Placeholder 3"/>
          <p:cNvSpPr>
            <a:spLocks noGrp="1"/>
          </p:cNvSpPr>
          <p:nvPr>
            <p:ph type="sldNum" sz="quarter" idx="10"/>
          </p:nvPr>
        </p:nvSpPr>
        <p:spPr bwMode="auto"/>
        <p:txBody>
          <a:bodyPr/>
          <a:lstStyle/>
          <a:p>
            <a:pPr>
              <a:defRPr/>
            </a:pPr>
            <a:fld id="{1F16C684-4D76-4443-06AF-1DAB83D1977D}" type="slidenum">
              <a:rPr/>
              <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38197959" name="Slide Image Placeholder 1"/>
          <p:cNvSpPr>
            <a:spLocks noChangeAspect="1" noGrp="1" noRot="1"/>
          </p:cNvSpPr>
          <p:nvPr>
            <p:ph type="sldImg"/>
          </p:nvPr>
        </p:nvSpPr>
        <p:spPr bwMode="auto"/>
      </p:sp>
      <p:sp>
        <p:nvSpPr>
          <p:cNvPr id="700764979" name="Notes Placeholder 2"/>
          <p:cNvSpPr>
            <a:spLocks noGrp="1"/>
          </p:cNvSpPr>
          <p:nvPr>
            <p:ph type="body" idx="1"/>
          </p:nvPr>
        </p:nvSpPr>
        <p:spPr bwMode="auto"/>
        <p:txBody>
          <a:bodyPr/>
          <a:lstStyle/>
          <a:p>
            <a:pPr>
              <a:defRPr/>
            </a:pPr>
            <a:endParaRPr/>
          </a:p>
        </p:txBody>
      </p:sp>
      <p:sp>
        <p:nvSpPr>
          <p:cNvPr id="69939278" name="Slide Number Placeholder 3"/>
          <p:cNvSpPr>
            <a:spLocks noGrp="1"/>
          </p:cNvSpPr>
          <p:nvPr>
            <p:ph type="sldNum" sz="quarter" idx="10"/>
          </p:nvPr>
        </p:nvSpPr>
        <p:spPr bwMode="auto"/>
        <p:txBody>
          <a:bodyPr/>
          <a:lstStyle/>
          <a:p>
            <a:pPr>
              <a:defRPr/>
            </a:pPr>
            <a:fld id="{B96F6F43-7B5D-7EA8-7399-1CCB51F7A5E0}" type="slidenum">
              <a:rPr/>
              <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69083558" name="Slide Image Placeholder 1"/>
          <p:cNvSpPr>
            <a:spLocks noChangeAspect="1" noGrp="1" noRot="1"/>
          </p:cNvSpPr>
          <p:nvPr>
            <p:ph type="sldImg"/>
          </p:nvPr>
        </p:nvSpPr>
        <p:spPr bwMode="auto"/>
      </p:sp>
      <p:sp>
        <p:nvSpPr>
          <p:cNvPr id="1884995194" name="Notes Placeholder 2"/>
          <p:cNvSpPr>
            <a:spLocks noGrp="1"/>
          </p:cNvSpPr>
          <p:nvPr>
            <p:ph type="body" idx="1"/>
          </p:nvPr>
        </p:nvSpPr>
        <p:spPr bwMode="auto"/>
        <p:txBody>
          <a:bodyPr/>
          <a:lstStyle/>
          <a:p>
            <a:pPr>
              <a:defRPr/>
            </a:pPr>
            <a:endParaRPr/>
          </a:p>
        </p:txBody>
      </p:sp>
      <p:sp>
        <p:nvSpPr>
          <p:cNvPr id="1204884658" name="Slide Number Placeholder 3"/>
          <p:cNvSpPr>
            <a:spLocks noGrp="1"/>
          </p:cNvSpPr>
          <p:nvPr>
            <p:ph type="sldNum" sz="quarter" idx="10"/>
          </p:nvPr>
        </p:nvSpPr>
        <p:spPr bwMode="auto"/>
        <p:txBody>
          <a:bodyPr/>
          <a:lstStyle/>
          <a:p>
            <a:pPr>
              <a:defRPr/>
            </a:pPr>
            <a:fld id="{1FF123DA-C6B5-6DB0-169F-8E241602FCF9}" type="slidenum">
              <a:rPr/>
              <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8571212" name="Slide Image Placeholder 1"/>
          <p:cNvSpPr>
            <a:spLocks noChangeAspect="1" noGrp="1" noRot="1"/>
          </p:cNvSpPr>
          <p:nvPr>
            <p:ph type="sldImg"/>
          </p:nvPr>
        </p:nvSpPr>
        <p:spPr bwMode="auto"/>
      </p:sp>
      <p:sp>
        <p:nvSpPr>
          <p:cNvPr id="650226491" name="Notes Placeholder 2"/>
          <p:cNvSpPr>
            <a:spLocks noGrp="1"/>
          </p:cNvSpPr>
          <p:nvPr>
            <p:ph type="body" idx="1"/>
          </p:nvPr>
        </p:nvSpPr>
        <p:spPr bwMode="auto"/>
        <p:txBody>
          <a:bodyPr/>
          <a:lstStyle/>
          <a:p>
            <a:pPr>
              <a:defRPr/>
            </a:pPr>
            <a:endParaRPr/>
          </a:p>
        </p:txBody>
      </p:sp>
      <p:sp>
        <p:nvSpPr>
          <p:cNvPr id="2004917705" name="Slide Number Placeholder 3"/>
          <p:cNvSpPr>
            <a:spLocks noGrp="1"/>
          </p:cNvSpPr>
          <p:nvPr>
            <p:ph type="sldNum" sz="quarter" idx="10"/>
          </p:nvPr>
        </p:nvSpPr>
        <p:spPr bwMode="auto"/>
        <p:txBody>
          <a:bodyPr/>
          <a:lstStyle/>
          <a:p>
            <a:pPr>
              <a:defRPr/>
            </a:pPr>
            <a:fld id="{193AE5BC-78CB-C68C-7F78-A4E781CFCC7B}" type="slidenum">
              <a:rPr/>
              <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95335568" name="Slide Image Placeholder 1"/>
          <p:cNvSpPr>
            <a:spLocks noChangeAspect="1" noGrp="1" noRot="1"/>
          </p:cNvSpPr>
          <p:nvPr>
            <p:ph type="sldImg"/>
          </p:nvPr>
        </p:nvSpPr>
        <p:spPr bwMode="auto"/>
      </p:sp>
      <p:sp>
        <p:nvSpPr>
          <p:cNvPr id="1703190864" name="Notes Placeholder 2"/>
          <p:cNvSpPr>
            <a:spLocks noGrp="1"/>
          </p:cNvSpPr>
          <p:nvPr>
            <p:ph type="body" idx="1"/>
          </p:nvPr>
        </p:nvSpPr>
        <p:spPr bwMode="auto"/>
        <p:txBody>
          <a:bodyPr/>
          <a:lstStyle/>
          <a:p>
            <a:pPr>
              <a:defRPr/>
            </a:pPr>
            <a:endParaRPr/>
          </a:p>
        </p:txBody>
      </p:sp>
      <p:sp>
        <p:nvSpPr>
          <p:cNvPr id="574707649" name="Slide Number Placeholder 3"/>
          <p:cNvSpPr>
            <a:spLocks noGrp="1"/>
          </p:cNvSpPr>
          <p:nvPr>
            <p:ph type="sldNum" sz="quarter" idx="10"/>
          </p:nvPr>
        </p:nvSpPr>
        <p:spPr bwMode="auto"/>
        <p:txBody>
          <a:bodyPr/>
          <a:lstStyle/>
          <a:p>
            <a:pPr>
              <a:defRPr/>
            </a:pPr>
            <a:fld id="{2BC5F5A1-02F0-CF2E-5142-149334A75037}" type="slidenum">
              <a:rPr/>
              <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25651402" name="Slide Image Placeholder 1"/>
          <p:cNvSpPr>
            <a:spLocks noChangeAspect="1" noGrp="1" noRot="1"/>
          </p:cNvSpPr>
          <p:nvPr>
            <p:ph type="sldImg"/>
          </p:nvPr>
        </p:nvSpPr>
        <p:spPr bwMode="auto"/>
      </p:sp>
      <p:sp>
        <p:nvSpPr>
          <p:cNvPr id="2116425028" name="Notes Placeholder 2"/>
          <p:cNvSpPr>
            <a:spLocks noGrp="1"/>
          </p:cNvSpPr>
          <p:nvPr>
            <p:ph type="body" idx="1"/>
          </p:nvPr>
        </p:nvSpPr>
        <p:spPr bwMode="auto"/>
        <p:txBody>
          <a:bodyPr/>
          <a:lstStyle/>
          <a:p>
            <a:pPr>
              <a:defRPr/>
            </a:pPr>
            <a:endParaRPr/>
          </a:p>
        </p:txBody>
      </p:sp>
      <p:sp>
        <p:nvSpPr>
          <p:cNvPr id="1003368273" name="Slide Number Placeholder 3"/>
          <p:cNvSpPr>
            <a:spLocks noGrp="1"/>
          </p:cNvSpPr>
          <p:nvPr>
            <p:ph type="sldNum" sz="quarter" idx="10"/>
          </p:nvPr>
        </p:nvSpPr>
        <p:spPr bwMode="auto"/>
        <p:txBody>
          <a:bodyPr/>
          <a:lstStyle/>
          <a:p>
            <a:pPr>
              <a:defRPr/>
            </a:pPr>
            <a:fld id="{A443D8D9-99FC-FF0B-DFEC-A5057A831801}" type="slidenum">
              <a:rPr/>
              <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3430274" name="Slide Image Placeholder 1"/>
          <p:cNvSpPr>
            <a:spLocks noChangeAspect="1" noGrp="1" noRot="1"/>
          </p:cNvSpPr>
          <p:nvPr>
            <p:ph type="sldImg"/>
          </p:nvPr>
        </p:nvSpPr>
        <p:spPr bwMode="auto"/>
      </p:sp>
      <p:sp>
        <p:nvSpPr>
          <p:cNvPr id="1880298755" name="Notes Placeholder 2"/>
          <p:cNvSpPr>
            <a:spLocks noGrp="1"/>
          </p:cNvSpPr>
          <p:nvPr>
            <p:ph type="body" idx="1"/>
          </p:nvPr>
        </p:nvSpPr>
        <p:spPr bwMode="auto"/>
        <p:txBody>
          <a:bodyPr/>
          <a:lstStyle/>
          <a:p>
            <a:pPr>
              <a:defRPr/>
            </a:pPr>
            <a:endParaRPr/>
          </a:p>
        </p:txBody>
      </p:sp>
      <p:sp>
        <p:nvSpPr>
          <p:cNvPr id="1527757477" name="Slide Number Placeholder 3"/>
          <p:cNvSpPr>
            <a:spLocks noGrp="1"/>
          </p:cNvSpPr>
          <p:nvPr>
            <p:ph type="sldNum" sz="quarter" idx="10"/>
          </p:nvPr>
        </p:nvSpPr>
        <p:spPr bwMode="auto"/>
        <p:txBody>
          <a:bodyPr/>
          <a:lstStyle/>
          <a:p>
            <a:pPr>
              <a:defRPr/>
            </a:pPr>
            <a:fld id="{343010C9-C277-CDD7-37CF-B4FA86C100E6}" type="slidenum">
              <a:rPr/>
              <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94721773" name="Slide Image Placeholder 1"/>
          <p:cNvSpPr>
            <a:spLocks noChangeAspect="1" noGrp="1" noRot="1"/>
          </p:cNvSpPr>
          <p:nvPr>
            <p:ph type="sldImg"/>
          </p:nvPr>
        </p:nvSpPr>
        <p:spPr bwMode="auto"/>
      </p:sp>
      <p:sp>
        <p:nvSpPr>
          <p:cNvPr id="615020842" name="Notes Placeholder 2"/>
          <p:cNvSpPr>
            <a:spLocks noGrp="1"/>
          </p:cNvSpPr>
          <p:nvPr>
            <p:ph type="body" idx="1"/>
          </p:nvPr>
        </p:nvSpPr>
        <p:spPr bwMode="auto"/>
        <p:txBody>
          <a:bodyPr/>
          <a:lstStyle/>
          <a:p>
            <a:pPr>
              <a:defRPr/>
            </a:pPr>
            <a:endParaRPr/>
          </a:p>
        </p:txBody>
      </p:sp>
      <p:sp>
        <p:nvSpPr>
          <p:cNvPr id="578673284" name="Slide Number Placeholder 3"/>
          <p:cNvSpPr>
            <a:spLocks noGrp="1"/>
          </p:cNvSpPr>
          <p:nvPr>
            <p:ph type="sldNum" sz="quarter" idx="10"/>
          </p:nvPr>
        </p:nvSpPr>
        <p:spPr bwMode="auto"/>
        <p:txBody>
          <a:bodyPr/>
          <a:lstStyle/>
          <a:p>
            <a:pPr>
              <a:defRPr/>
            </a:pPr>
            <a:fld id="{E80152EF-521F-F25F-DA37-452675BEF48A}" type="slidenum">
              <a:rPr/>
              <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73186064" name="Slide Image Placeholder 1"/>
          <p:cNvSpPr>
            <a:spLocks noChangeAspect="1" noGrp="1" noRot="1"/>
          </p:cNvSpPr>
          <p:nvPr>
            <p:ph type="sldImg"/>
          </p:nvPr>
        </p:nvSpPr>
        <p:spPr bwMode="auto"/>
      </p:sp>
      <p:sp>
        <p:nvSpPr>
          <p:cNvPr id="2078031899" name="Notes Placeholder 2"/>
          <p:cNvSpPr>
            <a:spLocks noGrp="1"/>
          </p:cNvSpPr>
          <p:nvPr>
            <p:ph type="body" idx="1"/>
          </p:nvPr>
        </p:nvSpPr>
        <p:spPr bwMode="auto"/>
        <p:txBody>
          <a:bodyPr/>
          <a:lstStyle/>
          <a:p>
            <a:pPr>
              <a:defRPr/>
            </a:pPr>
            <a:endParaRPr/>
          </a:p>
        </p:txBody>
      </p:sp>
      <p:sp>
        <p:nvSpPr>
          <p:cNvPr id="1608669676" name="Slide Number Placeholder 3"/>
          <p:cNvSpPr>
            <a:spLocks noGrp="1"/>
          </p:cNvSpPr>
          <p:nvPr>
            <p:ph type="sldNum" sz="quarter" idx="10"/>
          </p:nvPr>
        </p:nvSpPr>
        <p:spPr bwMode="auto"/>
        <p:txBody>
          <a:bodyPr/>
          <a:lstStyle/>
          <a:p>
            <a:pPr>
              <a:defRPr/>
            </a:pPr>
            <a:fld id="{86A670DC-5EC7-EEF8-48EB-AA5E371DB706}" type="slidenum">
              <a:rPr/>
              <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58581205" name="Slide Image Placeholder 1"/>
          <p:cNvSpPr>
            <a:spLocks noChangeAspect="1" noGrp="1" noRot="1"/>
          </p:cNvSpPr>
          <p:nvPr>
            <p:ph type="sldImg"/>
          </p:nvPr>
        </p:nvSpPr>
        <p:spPr bwMode="auto"/>
      </p:sp>
      <p:sp>
        <p:nvSpPr>
          <p:cNvPr id="1959440645" name="Notes Placeholder 2"/>
          <p:cNvSpPr>
            <a:spLocks noGrp="1"/>
          </p:cNvSpPr>
          <p:nvPr>
            <p:ph type="body" idx="1"/>
          </p:nvPr>
        </p:nvSpPr>
        <p:spPr bwMode="auto"/>
        <p:txBody>
          <a:bodyPr/>
          <a:lstStyle/>
          <a:p>
            <a:pPr>
              <a:defRPr/>
            </a:pPr>
            <a:endParaRPr/>
          </a:p>
        </p:txBody>
      </p:sp>
      <p:sp>
        <p:nvSpPr>
          <p:cNvPr id="1636796101" name="Slide Number Placeholder 3"/>
          <p:cNvSpPr>
            <a:spLocks noGrp="1"/>
          </p:cNvSpPr>
          <p:nvPr>
            <p:ph type="sldNum" sz="quarter" idx="10"/>
          </p:nvPr>
        </p:nvSpPr>
        <p:spPr bwMode="auto"/>
        <p:txBody>
          <a:bodyPr/>
          <a:lstStyle/>
          <a:p>
            <a:pPr>
              <a:defRPr/>
            </a:pPr>
            <a:fld id="{98C4B0ED-FFC9-9D57-F794-881568FCE349}" type="slidenum">
              <a:rPr/>
              <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58449504" name="Slide Image Placeholder 1"/>
          <p:cNvSpPr>
            <a:spLocks noChangeAspect="1" noGrp="1" noRot="1"/>
          </p:cNvSpPr>
          <p:nvPr>
            <p:ph type="sldImg"/>
          </p:nvPr>
        </p:nvSpPr>
        <p:spPr bwMode="auto"/>
      </p:sp>
      <p:sp>
        <p:nvSpPr>
          <p:cNvPr id="630328977" name="Notes Placeholder 2"/>
          <p:cNvSpPr>
            <a:spLocks noGrp="1"/>
          </p:cNvSpPr>
          <p:nvPr>
            <p:ph type="body" idx="1"/>
          </p:nvPr>
        </p:nvSpPr>
        <p:spPr bwMode="auto"/>
        <p:txBody>
          <a:bodyPr/>
          <a:lstStyle/>
          <a:p>
            <a:pPr>
              <a:defRPr/>
            </a:pPr>
            <a:endParaRPr/>
          </a:p>
        </p:txBody>
      </p:sp>
      <p:sp>
        <p:nvSpPr>
          <p:cNvPr id="228447027" name="Slide Number Placeholder 3"/>
          <p:cNvSpPr>
            <a:spLocks noGrp="1"/>
          </p:cNvSpPr>
          <p:nvPr>
            <p:ph type="sldNum" sz="quarter" idx="10"/>
          </p:nvPr>
        </p:nvSpPr>
        <p:spPr bwMode="auto"/>
        <p:txBody>
          <a:bodyPr/>
          <a:lstStyle/>
          <a:p>
            <a:pPr>
              <a:defRPr/>
            </a:pPr>
            <a:fld id="{9B1A5BF0-0748-9484-B564-CF211F83E2AD}" type="slidenum">
              <a:rPr/>
              <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06115578" name="Slide Image Placeholder 1"/>
          <p:cNvSpPr>
            <a:spLocks noChangeAspect="1" noGrp="1" noRot="1"/>
          </p:cNvSpPr>
          <p:nvPr>
            <p:ph type="sldImg"/>
          </p:nvPr>
        </p:nvSpPr>
        <p:spPr bwMode="auto"/>
      </p:sp>
      <p:sp>
        <p:nvSpPr>
          <p:cNvPr id="1538882094" name="Notes Placeholder 2"/>
          <p:cNvSpPr>
            <a:spLocks noGrp="1"/>
          </p:cNvSpPr>
          <p:nvPr>
            <p:ph type="body" idx="1"/>
          </p:nvPr>
        </p:nvSpPr>
        <p:spPr bwMode="auto"/>
        <p:txBody>
          <a:bodyPr/>
          <a:lstStyle/>
          <a:p>
            <a:pPr>
              <a:defRPr/>
            </a:pPr>
            <a:endParaRPr/>
          </a:p>
        </p:txBody>
      </p:sp>
      <p:sp>
        <p:nvSpPr>
          <p:cNvPr id="1054022678" name="Slide Number Placeholder 3"/>
          <p:cNvSpPr>
            <a:spLocks noGrp="1"/>
          </p:cNvSpPr>
          <p:nvPr>
            <p:ph type="sldNum" sz="quarter" idx="10"/>
          </p:nvPr>
        </p:nvSpPr>
        <p:spPr bwMode="auto"/>
        <p:txBody>
          <a:bodyPr/>
          <a:lstStyle/>
          <a:p>
            <a:pPr>
              <a:defRPr/>
            </a:pPr>
            <a:fld id="{213EC902-79E8-24EB-B23D-1EA9A40E1B58}" type="slidenum">
              <a:rPr/>
              <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92784594" name="Slide Image Placeholder 1"/>
          <p:cNvSpPr>
            <a:spLocks noChangeAspect="1" noGrp="1" noRot="1"/>
          </p:cNvSpPr>
          <p:nvPr>
            <p:ph type="sldImg"/>
          </p:nvPr>
        </p:nvSpPr>
        <p:spPr bwMode="auto"/>
      </p:sp>
      <p:sp>
        <p:nvSpPr>
          <p:cNvPr id="1491766300" name="Notes Placeholder 2"/>
          <p:cNvSpPr>
            <a:spLocks noGrp="1"/>
          </p:cNvSpPr>
          <p:nvPr>
            <p:ph type="body" idx="1"/>
          </p:nvPr>
        </p:nvSpPr>
        <p:spPr bwMode="auto"/>
        <p:txBody>
          <a:bodyPr/>
          <a:lstStyle/>
          <a:p>
            <a:pPr>
              <a:defRPr/>
            </a:pPr>
            <a:endParaRPr/>
          </a:p>
        </p:txBody>
      </p:sp>
      <p:sp>
        <p:nvSpPr>
          <p:cNvPr id="1163778456" name="Slide Number Placeholder 3"/>
          <p:cNvSpPr>
            <a:spLocks noGrp="1"/>
          </p:cNvSpPr>
          <p:nvPr>
            <p:ph type="sldNum" sz="quarter" idx="10"/>
          </p:nvPr>
        </p:nvSpPr>
        <p:spPr bwMode="auto"/>
        <p:txBody>
          <a:bodyPr/>
          <a:lstStyle/>
          <a:p>
            <a:pPr>
              <a:defRPr/>
            </a:pPr>
            <a:fld id="{7EA35DFA-24D8-A0DE-E712-73C13DB6B5BC}" type="slidenum">
              <a:rPr/>
              <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09896796" name="Slide Image Placeholder 1"/>
          <p:cNvSpPr>
            <a:spLocks noChangeAspect="1" noGrp="1" noRot="1"/>
          </p:cNvSpPr>
          <p:nvPr>
            <p:ph type="sldImg"/>
          </p:nvPr>
        </p:nvSpPr>
        <p:spPr bwMode="auto"/>
      </p:sp>
      <p:sp>
        <p:nvSpPr>
          <p:cNvPr id="761198511" name="Notes Placeholder 2"/>
          <p:cNvSpPr>
            <a:spLocks noGrp="1"/>
          </p:cNvSpPr>
          <p:nvPr>
            <p:ph type="body" idx="1"/>
          </p:nvPr>
        </p:nvSpPr>
        <p:spPr bwMode="auto"/>
        <p:txBody>
          <a:bodyPr/>
          <a:lstStyle/>
          <a:p>
            <a:pPr>
              <a:defRPr/>
            </a:pPr>
            <a:endParaRPr/>
          </a:p>
        </p:txBody>
      </p:sp>
      <p:sp>
        <p:nvSpPr>
          <p:cNvPr id="1175280870" name="Slide Number Placeholder 3"/>
          <p:cNvSpPr>
            <a:spLocks noGrp="1"/>
          </p:cNvSpPr>
          <p:nvPr>
            <p:ph type="sldNum" sz="quarter" idx="10"/>
          </p:nvPr>
        </p:nvSpPr>
        <p:spPr bwMode="auto"/>
        <p:txBody>
          <a:bodyPr/>
          <a:lstStyle/>
          <a:p>
            <a:pPr>
              <a:defRPr/>
            </a:pPr>
            <a:fld id="{D36132AE-AA71-EFBD-84B0-3C8F2542AA8E}" type="slidenum">
              <a:rPr/>
              <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72978094" name="Slide Image Placeholder 1"/>
          <p:cNvSpPr>
            <a:spLocks noChangeAspect="1" noGrp="1" noRot="1"/>
          </p:cNvSpPr>
          <p:nvPr>
            <p:ph type="sldImg"/>
          </p:nvPr>
        </p:nvSpPr>
        <p:spPr bwMode="auto"/>
      </p:sp>
      <p:sp>
        <p:nvSpPr>
          <p:cNvPr id="1029204942" name="Notes Placeholder 2"/>
          <p:cNvSpPr>
            <a:spLocks noGrp="1"/>
          </p:cNvSpPr>
          <p:nvPr>
            <p:ph type="body" idx="1"/>
          </p:nvPr>
        </p:nvSpPr>
        <p:spPr bwMode="auto"/>
        <p:txBody>
          <a:bodyPr/>
          <a:lstStyle/>
          <a:p>
            <a:pPr>
              <a:defRPr/>
            </a:pPr>
            <a:endParaRPr/>
          </a:p>
        </p:txBody>
      </p:sp>
      <p:sp>
        <p:nvSpPr>
          <p:cNvPr id="799549366" name="Slide Number Placeholder 3"/>
          <p:cNvSpPr>
            <a:spLocks noGrp="1"/>
          </p:cNvSpPr>
          <p:nvPr>
            <p:ph type="sldNum" sz="quarter" idx="10"/>
          </p:nvPr>
        </p:nvSpPr>
        <p:spPr bwMode="auto"/>
        <p:txBody>
          <a:bodyPr/>
          <a:lstStyle/>
          <a:p>
            <a:pPr>
              <a:defRPr/>
            </a:pPr>
            <a:fld id="{953345EF-1A39-2910-A573-77A1F267FA3C}" type="slidenum">
              <a:rPr/>
              <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20861088" name="Slide Image Placeholder 1"/>
          <p:cNvSpPr>
            <a:spLocks noChangeAspect="1" noGrp="1" noRot="1"/>
          </p:cNvSpPr>
          <p:nvPr>
            <p:ph type="sldImg"/>
          </p:nvPr>
        </p:nvSpPr>
        <p:spPr bwMode="auto"/>
      </p:sp>
      <p:sp>
        <p:nvSpPr>
          <p:cNvPr id="640886244" name="Notes Placeholder 2"/>
          <p:cNvSpPr>
            <a:spLocks noGrp="1"/>
          </p:cNvSpPr>
          <p:nvPr>
            <p:ph type="body" idx="1"/>
          </p:nvPr>
        </p:nvSpPr>
        <p:spPr bwMode="auto"/>
        <p:txBody>
          <a:bodyPr/>
          <a:lstStyle/>
          <a:p>
            <a:pPr>
              <a:defRPr/>
            </a:pPr>
            <a:endParaRPr/>
          </a:p>
        </p:txBody>
      </p:sp>
      <p:sp>
        <p:nvSpPr>
          <p:cNvPr id="683906317" name="Slide Number Placeholder 3"/>
          <p:cNvSpPr>
            <a:spLocks noGrp="1"/>
          </p:cNvSpPr>
          <p:nvPr>
            <p:ph type="sldNum" sz="quarter" idx="10"/>
          </p:nvPr>
        </p:nvSpPr>
        <p:spPr bwMode="auto"/>
        <p:txBody>
          <a:bodyPr/>
          <a:lstStyle/>
          <a:p>
            <a:pPr>
              <a:defRPr/>
            </a:pPr>
            <a:fld id="{179036D1-A9F0-04AB-AF9F-47151531AD1C}" type="slidenum">
              <a:rPr/>
              <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62403085" name="Slide Image Placeholder 1"/>
          <p:cNvSpPr>
            <a:spLocks noChangeAspect="1" noGrp="1" noRot="1"/>
          </p:cNvSpPr>
          <p:nvPr>
            <p:ph type="sldImg"/>
          </p:nvPr>
        </p:nvSpPr>
        <p:spPr bwMode="auto"/>
      </p:sp>
      <p:sp>
        <p:nvSpPr>
          <p:cNvPr id="308392440" name="Notes Placeholder 2"/>
          <p:cNvSpPr>
            <a:spLocks noGrp="1"/>
          </p:cNvSpPr>
          <p:nvPr>
            <p:ph type="body" idx="1"/>
          </p:nvPr>
        </p:nvSpPr>
        <p:spPr bwMode="auto"/>
        <p:txBody>
          <a:bodyPr/>
          <a:lstStyle/>
          <a:p>
            <a:pPr>
              <a:defRPr/>
            </a:pPr>
            <a:endParaRPr/>
          </a:p>
        </p:txBody>
      </p:sp>
      <p:sp>
        <p:nvSpPr>
          <p:cNvPr id="1646743763" name="Slide Number Placeholder 3"/>
          <p:cNvSpPr>
            <a:spLocks noGrp="1"/>
          </p:cNvSpPr>
          <p:nvPr>
            <p:ph type="sldNum" sz="quarter" idx="10"/>
          </p:nvPr>
        </p:nvSpPr>
        <p:spPr bwMode="auto"/>
        <p:txBody>
          <a:bodyPr/>
          <a:lstStyle/>
          <a:p>
            <a:pPr>
              <a:defRPr/>
            </a:pPr>
            <a:fld id="{E89C221D-0113-72C0-5599-F66EAC681F9E}" type="slidenum">
              <a:rPr/>
              <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43218973" name="Slide Image Placeholder 1"/>
          <p:cNvSpPr>
            <a:spLocks noChangeAspect="1" noGrp="1" noRot="1"/>
          </p:cNvSpPr>
          <p:nvPr>
            <p:ph type="sldImg"/>
          </p:nvPr>
        </p:nvSpPr>
        <p:spPr bwMode="auto"/>
      </p:sp>
      <p:sp>
        <p:nvSpPr>
          <p:cNvPr id="1003179488" name="Notes Placeholder 2"/>
          <p:cNvSpPr>
            <a:spLocks noGrp="1"/>
          </p:cNvSpPr>
          <p:nvPr>
            <p:ph type="body" idx="1"/>
          </p:nvPr>
        </p:nvSpPr>
        <p:spPr bwMode="auto"/>
        <p:txBody>
          <a:bodyPr/>
          <a:lstStyle/>
          <a:p>
            <a:pPr>
              <a:defRPr/>
            </a:pPr>
            <a:endParaRPr/>
          </a:p>
        </p:txBody>
      </p:sp>
      <p:sp>
        <p:nvSpPr>
          <p:cNvPr id="563951619" name="Slide Number Placeholder 3"/>
          <p:cNvSpPr>
            <a:spLocks noGrp="1"/>
          </p:cNvSpPr>
          <p:nvPr>
            <p:ph type="sldNum" sz="quarter" idx="10"/>
          </p:nvPr>
        </p:nvSpPr>
        <p:spPr bwMode="auto"/>
        <p:txBody>
          <a:bodyPr/>
          <a:lstStyle/>
          <a:p>
            <a:pPr>
              <a:defRPr/>
            </a:pPr>
            <a:fld id="{90F70F6D-A8B1-35EA-C238-F704813715A1}" type="slidenum">
              <a:rPr/>
              <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59013791" name="Slide Image Placeholder 1"/>
          <p:cNvSpPr>
            <a:spLocks noChangeAspect="1" noGrp="1" noRot="1"/>
          </p:cNvSpPr>
          <p:nvPr>
            <p:ph type="sldImg"/>
          </p:nvPr>
        </p:nvSpPr>
        <p:spPr bwMode="auto"/>
      </p:sp>
      <p:sp>
        <p:nvSpPr>
          <p:cNvPr id="1019125993" name="Notes Placeholder 2"/>
          <p:cNvSpPr>
            <a:spLocks noGrp="1"/>
          </p:cNvSpPr>
          <p:nvPr>
            <p:ph type="body" idx="1"/>
          </p:nvPr>
        </p:nvSpPr>
        <p:spPr bwMode="auto"/>
        <p:txBody>
          <a:bodyPr/>
          <a:lstStyle/>
          <a:p>
            <a:pPr>
              <a:defRPr/>
            </a:pPr>
            <a:endParaRPr/>
          </a:p>
        </p:txBody>
      </p:sp>
      <p:sp>
        <p:nvSpPr>
          <p:cNvPr id="1677528704" name="Slide Number Placeholder 3"/>
          <p:cNvSpPr>
            <a:spLocks noGrp="1"/>
          </p:cNvSpPr>
          <p:nvPr>
            <p:ph type="sldNum" sz="quarter" idx="10"/>
          </p:nvPr>
        </p:nvSpPr>
        <p:spPr bwMode="auto"/>
        <p:txBody>
          <a:bodyPr/>
          <a:lstStyle/>
          <a:p>
            <a:pPr>
              <a:defRPr/>
            </a:pPr>
            <a:fld id="{98D63535-22A3-6F9A-08B4-75EA580C2D47}" type="slidenum">
              <a:rPr/>
              <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7600380" name="Slide Image Placeholder 1"/>
          <p:cNvSpPr>
            <a:spLocks noChangeAspect="1" noGrp="1" noRot="1"/>
          </p:cNvSpPr>
          <p:nvPr>
            <p:ph type="sldImg"/>
          </p:nvPr>
        </p:nvSpPr>
        <p:spPr bwMode="auto"/>
      </p:sp>
      <p:sp>
        <p:nvSpPr>
          <p:cNvPr id="2002783972" name="Notes Placeholder 2"/>
          <p:cNvSpPr>
            <a:spLocks noGrp="1"/>
          </p:cNvSpPr>
          <p:nvPr>
            <p:ph type="body" idx="1"/>
          </p:nvPr>
        </p:nvSpPr>
        <p:spPr bwMode="auto"/>
        <p:txBody>
          <a:bodyPr/>
          <a:lstStyle/>
          <a:p>
            <a:pPr>
              <a:defRPr/>
            </a:pPr>
            <a:endParaRPr/>
          </a:p>
        </p:txBody>
      </p:sp>
      <p:sp>
        <p:nvSpPr>
          <p:cNvPr id="757967441" name="Slide Number Placeholder 3"/>
          <p:cNvSpPr>
            <a:spLocks noGrp="1"/>
          </p:cNvSpPr>
          <p:nvPr>
            <p:ph type="sldNum" sz="quarter" idx="10"/>
          </p:nvPr>
        </p:nvSpPr>
        <p:spPr bwMode="auto"/>
        <p:txBody>
          <a:bodyPr/>
          <a:lstStyle/>
          <a:p>
            <a:pPr>
              <a:defRPr/>
            </a:pPr>
            <a:fld id="{0C04860D-A04C-4822-DDBD-E04EFCD158F4}" type="slidenum">
              <a:rPr/>
              <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99780998" name="Slide Image Placeholder 1"/>
          <p:cNvSpPr>
            <a:spLocks noChangeAspect="1" noGrp="1" noRot="1"/>
          </p:cNvSpPr>
          <p:nvPr>
            <p:ph type="sldImg"/>
          </p:nvPr>
        </p:nvSpPr>
        <p:spPr bwMode="auto"/>
      </p:sp>
      <p:sp>
        <p:nvSpPr>
          <p:cNvPr id="2060845306" name="Notes Placeholder 2"/>
          <p:cNvSpPr>
            <a:spLocks noGrp="1"/>
          </p:cNvSpPr>
          <p:nvPr>
            <p:ph type="body" idx="1"/>
          </p:nvPr>
        </p:nvSpPr>
        <p:spPr bwMode="auto"/>
        <p:txBody>
          <a:bodyPr/>
          <a:lstStyle/>
          <a:p>
            <a:pPr>
              <a:defRPr/>
            </a:pPr>
            <a:endParaRPr/>
          </a:p>
        </p:txBody>
      </p:sp>
      <p:sp>
        <p:nvSpPr>
          <p:cNvPr id="2060229142" name="Slide Number Placeholder 3"/>
          <p:cNvSpPr>
            <a:spLocks noGrp="1"/>
          </p:cNvSpPr>
          <p:nvPr>
            <p:ph type="sldNum" sz="quarter" idx="10"/>
          </p:nvPr>
        </p:nvSpPr>
        <p:spPr bwMode="auto"/>
        <p:txBody>
          <a:bodyPr/>
          <a:lstStyle/>
          <a:p>
            <a:pPr>
              <a:defRPr/>
            </a:pPr>
            <a:fld id="{466C3A4B-D72E-44A6-7BED-4219822988CD}" type="slidenum">
              <a:rPr/>
              <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05256372" name="Slide Image Placeholder 1"/>
          <p:cNvSpPr>
            <a:spLocks noChangeAspect="1" noGrp="1" noRot="1"/>
          </p:cNvSpPr>
          <p:nvPr>
            <p:ph type="sldImg"/>
          </p:nvPr>
        </p:nvSpPr>
        <p:spPr bwMode="auto"/>
      </p:sp>
      <p:sp>
        <p:nvSpPr>
          <p:cNvPr id="805931717" name="Notes Placeholder 2"/>
          <p:cNvSpPr>
            <a:spLocks noGrp="1"/>
          </p:cNvSpPr>
          <p:nvPr>
            <p:ph type="body" idx="1"/>
          </p:nvPr>
        </p:nvSpPr>
        <p:spPr bwMode="auto"/>
        <p:txBody>
          <a:bodyPr/>
          <a:lstStyle/>
          <a:p>
            <a:pPr>
              <a:defRPr/>
            </a:pPr>
            <a:endParaRPr/>
          </a:p>
        </p:txBody>
      </p:sp>
      <p:sp>
        <p:nvSpPr>
          <p:cNvPr id="940283895" name="Slide Number Placeholder 3"/>
          <p:cNvSpPr>
            <a:spLocks noGrp="1"/>
          </p:cNvSpPr>
          <p:nvPr>
            <p:ph type="sldNum" sz="quarter" idx="10"/>
          </p:nvPr>
        </p:nvSpPr>
        <p:spPr bwMode="auto"/>
        <p:txBody>
          <a:bodyPr/>
          <a:lstStyle/>
          <a:p>
            <a:pPr>
              <a:defRPr/>
            </a:pPr>
            <a:fld id="{76D4B2D0-1A32-9C63-DCAA-76BC9F95D2B3}" type="slidenum">
              <a:rPr/>
              <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87080501" name="Slide Image Placeholder 1"/>
          <p:cNvSpPr>
            <a:spLocks noChangeAspect="1" noGrp="1" noRot="1"/>
          </p:cNvSpPr>
          <p:nvPr>
            <p:ph type="sldImg"/>
          </p:nvPr>
        </p:nvSpPr>
        <p:spPr bwMode="auto"/>
      </p:sp>
      <p:sp>
        <p:nvSpPr>
          <p:cNvPr id="1080011628" name="Notes Placeholder 2"/>
          <p:cNvSpPr>
            <a:spLocks noGrp="1"/>
          </p:cNvSpPr>
          <p:nvPr>
            <p:ph type="body" idx="1"/>
          </p:nvPr>
        </p:nvSpPr>
        <p:spPr bwMode="auto"/>
        <p:txBody>
          <a:bodyPr/>
          <a:lstStyle/>
          <a:p>
            <a:pPr>
              <a:defRPr/>
            </a:pPr>
            <a:endParaRPr/>
          </a:p>
        </p:txBody>
      </p:sp>
      <p:sp>
        <p:nvSpPr>
          <p:cNvPr id="455451338" name="Slide Number Placeholder 3"/>
          <p:cNvSpPr>
            <a:spLocks noGrp="1"/>
          </p:cNvSpPr>
          <p:nvPr>
            <p:ph type="sldNum" sz="quarter" idx="10"/>
          </p:nvPr>
        </p:nvSpPr>
        <p:spPr bwMode="auto"/>
        <p:txBody>
          <a:bodyPr/>
          <a:lstStyle/>
          <a:p>
            <a:pPr>
              <a:defRPr/>
            </a:pPr>
            <a:fld id="{104995DE-BDC1-F95C-2451-34B1A9C0985B}" type="slidenum">
              <a:rPr/>
              <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18990402" name="Slide Image Placeholder 1"/>
          <p:cNvSpPr>
            <a:spLocks noChangeAspect="1" noGrp="1" noRot="1"/>
          </p:cNvSpPr>
          <p:nvPr>
            <p:ph type="sldImg"/>
          </p:nvPr>
        </p:nvSpPr>
        <p:spPr bwMode="auto"/>
      </p:sp>
      <p:sp>
        <p:nvSpPr>
          <p:cNvPr id="555492404" name="Notes Placeholder 2"/>
          <p:cNvSpPr>
            <a:spLocks noGrp="1"/>
          </p:cNvSpPr>
          <p:nvPr>
            <p:ph type="body" idx="1"/>
          </p:nvPr>
        </p:nvSpPr>
        <p:spPr bwMode="auto"/>
        <p:txBody>
          <a:bodyPr/>
          <a:lstStyle/>
          <a:p>
            <a:pPr>
              <a:defRPr/>
            </a:pPr>
            <a:endParaRPr/>
          </a:p>
        </p:txBody>
      </p:sp>
      <p:sp>
        <p:nvSpPr>
          <p:cNvPr id="1970046788" name="Slide Number Placeholder 3"/>
          <p:cNvSpPr>
            <a:spLocks noGrp="1"/>
          </p:cNvSpPr>
          <p:nvPr>
            <p:ph type="sldNum" sz="quarter" idx="10"/>
          </p:nvPr>
        </p:nvSpPr>
        <p:spPr bwMode="auto"/>
        <p:txBody>
          <a:bodyPr/>
          <a:lstStyle/>
          <a:p>
            <a:pPr>
              <a:defRPr/>
            </a:pPr>
            <a:fld id="{4EB2A5BD-99D6-667A-E684-E9B1301B6315}" type="slidenum">
              <a:rPr/>
              <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85629469" name="Slide Image Placeholder 1"/>
          <p:cNvSpPr>
            <a:spLocks noChangeAspect="1" noGrp="1" noRot="1"/>
          </p:cNvSpPr>
          <p:nvPr>
            <p:ph type="sldImg"/>
          </p:nvPr>
        </p:nvSpPr>
        <p:spPr bwMode="auto"/>
      </p:sp>
      <p:sp>
        <p:nvSpPr>
          <p:cNvPr id="348538857" name="Notes Placeholder 2"/>
          <p:cNvSpPr>
            <a:spLocks noGrp="1"/>
          </p:cNvSpPr>
          <p:nvPr>
            <p:ph type="body" idx="1"/>
          </p:nvPr>
        </p:nvSpPr>
        <p:spPr bwMode="auto"/>
        <p:txBody>
          <a:bodyPr/>
          <a:lstStyle/>
          <a:p>
            <a:pPr>
              <a:defRPr/>
            </a:pPr>
            <a:endParaRPr/>
          </a:p>
        </p:txBody>
      </p:sp>
      <p:sp>
        <p:nvSpPr>
          <p:cNvPr id="114327056" name="Slide Number Placeholder 3"/>
          <p:cNvSpPr>
            <a:spLocks noGrp="1"/>
          </p:cNvSpPr>
          <p:nvPr>
            <p:ph type="sldNum" sz="quarter" idx="10"/>
          </p:nvPr>
        </p:nvSpPr>
        <p:spPr bwMode="auto"/>
        <p:txBody>
          <a:bodyPr/>
          <a:lstStyle/>
          <a:p>
            <a:pPr>
              <a:defRPr/>
            </a:pPr>
            <a:fld id="{5C1E4454-9A1F-E76F-110D-83E780BE9019}" type="slidenum">
              <a:rPr/>
              <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41234114" name="Slide Image Placeholder 1"/>
          <p:cNvSpPr>
            <a:spLocks noChangeAspect="1" noGrp="1" noRot="1"/>
          </p:cNvSpPr>
          <p:nvPr>
            <p:ph type="sldImg"/>
          </p:nvPr>
        </p:nvSpPr>
        <p:spPr bwMode="auto"/>
      </p:sp>
      <p:sp>
        <p:nvSpPr>
          <p:cNvPr id="1727787198" name="Notes Placeholder 2"/>
          <p:cNvSpPr>
            <a:spLocks noGrp="1"/>
          </p:cNvSpPr>
          <p:nvPr>
            <p:ph type="body" idx="1"/>
          </p:nvPr>
        </p:nvSpPr>
        <p:spPr bwMode="auto"/>
        <p:txBody>
          <a:bodyPr/>
          <a:lstStyle/>
          <a:p>
            <a:pPr>
              <a:defRPr/>
            </a:pPr>
            <a:endParaRPr/>
          </a:p>
        </p:txBody>
      </p:sp>
      <p:sp>
        <p:nvSpPr>
          <p:cNvPr id="1678248122" name="Slide Number Placeholder 3"/>
          <p:cNvSpPr>
            <a:spLocks noGrp="1"/>
          </p:cNvSpPr>
          <p:nvPr>
            <p:ph type="sldNum" sz="quarter" idx="10"/>
          </p:nvPr>
        </p:nvSpPr>
        <p:spPr bwMode="auto"/>
        <p:txBody>
          <a:bodyPr/>
          <a:lstStyle/>
          <a:p>
            <a:pPr>
              <a:defRPr/>
            </a:pPr>
            <a:fld id="{FCC8260C-53FD-E20C-EC6B-C804A2DD9C39}" type="slidenum">
              <a:rPr/>
              <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80002579" name="Slide Image Placeholder 1"/>
          <p:cNvSpPr>
            <a:spLocks noChangeAspect="1" noGrp="1" noRot="1"/>
          </p:cNvSpPr>
          <p:nvPr>
            <p:ph type="sldImg"/>
          </p:nvPr>
        </p:nvSpPr>
        <p:spPr bwMode="auto"/>
      </p:sp>
      <p:sp>
        <p:nvSpPr>
          <p:cNvPr id="75775199" name="Notes Placeholder 2"/>
          <p:cNvSpPr>
            <a:spLocks noGrp="1"/>
          </p:cNvSpPr>
          <p:nvPr>
            <p:ph type="body" idx="1"/>
          </p:nvPr>
        </p:nvSpPr>
        <p:spPr bwMode="auto"/>
        <p:txBody>
          <a:bodyPr/>
          <a:lstStyle/>
          <a:p>
            <a:pPr>
              <a:defRPr/>
            </a:pPr>
            <a:endParaRPr/>
          </a:p>
        </p:txBody>
      </p:sp>
      <p:sp>
        <p:nvSpPr>
          <p:cNvPr id="1075724178" name="Slide Number Placeholder 3"/>
          <p:cNvSpPr>
            <a:spLocks noGrp="1"/>
          </p:cNvSpPr>
          <p:nvPr>
            <p:ph type="sldNum" sz="quarter" idx="10"/>
          </p:nvPr>
        </p:nvSpPr>
        <p:spPr bwMode="auto"/>
        <p:txBody>
          <a:bodyPr/>
          <a:lstStyle/>
          <a:p>
            <a:pPr>
              <a:defRPr/>
            </a:pPr>
            <a:fld id="{831B6EA0-4CFC-75A0-F173-AE4727822CB2}" type="slidenum">
              <a:rPr/>
              <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51661752" name="Slide Image Placeholder 1"/>
          <p:cNvSpPr>
            <a:spLocks noChangeAspect="1" noGrp="1" noRot="1"/>
          </p:cNvSpPr>
          <p:nvPr>
            <p:ph type="sldImg"/>
          </p:nvPr>
        </p:nvSpPr>
        <p:spPr bwMode="auto"/>
      </p:sp>
      <p:sp>
        <p:nvSpPr>
          <p:cNvPr id="1225989613" name="Notes Placeholder 2"/>
          <p:cNvSpPr>
            <a:spLocks noGrp="1"/>
          </p:cNvSpPr>
          <p:nvPr>
            <p:ph type="body" idx="1"/>
          </p:nvPr>
        </p:nvSpPr>
        <p:spPr bwMode="auto"/>
        <p:txBody>
          <a:bodyPr/>
          <a:lstStyle/>
          <a:p>
            <a:pPr>
              <a:defRPr/>
            </a:pPr>
            <a:endParaRPr/>
          </a:p>
        </p:txBody>
      </p:sp>
      <p:sp>
        <p:nvSpPr>
          <p:cNvPr id="197937717" name="Slide Number Placeholder 3"/>
          <p:cNvSpPr>
            <a:spLocks noGrp="1"/>
          </p:cNvSpPr>
          <p:nvPr>
            <p:ph type="sldNum" sz="quarter" idx="10"/>
          </p:nvPr>
        </p:nvSpPr>
        <p:spPr bwMode="auto"/>
        <p:txBody>
          <a:bodyPr/>
          <a:lstStyle/>
          <a:p>
            <a:pPr>
              <a:defRPr/>
            </a:pPr>
            <a:fld id="{CE554FC3-7C46-D22C-9DD4-C78730D0C284}" type="slidenum">
              <a:rPr/>
              <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38809322" name="Slide Image Placeholder 1"/>
          <p:cNvSpPr>
            <a:spLocks noChangeAspect="1" noGrp="1" noRot="1"/>
          </p:cNvSpPr>
          <p:nvPr>
            <p:ph type="sldImg"/>
          </p:nvPr>
        </p:nvSpPr>
        <p:spPr bwMode="auto"/>
      </p:sp>
      <p:sp>
        <p:nvSpPr>
          <p:cNvPr id="675002469" name="Notes Placeholder 2"/>
          <p:cNvSpPr>
            <a:spLocks noGrp="1"/>
          </p:cNvSpPr>
          <p:nvPr>
            <p:ph type="body" idx="1"/>
          </p:nvPr>
        </p:nvSpPr>
        <p:spPr bwMode="auto"/>
        <p:txBody>
          <a:bodyPr/>
          <a:lstStyle/>
          <a:p>
            <a:pPr>
              <a:defRPr/>
            </a:pPr>
            <a:endParaRPr/>
          </a:p>
        </p:txBody>
      </p:sp>
      <p:sp>
        <p:nvSpPr>
          <p:cNvPr id="1300194055" name="Slide Number Placeholder 3"/>
          <p:cNvSpPr>
            <a:spLocks noGrp="1"/>
          </p:cNvSpPr>
          <p:nvPr>
            <p:ph type="sldNum" sz="quarter" idx="10"/>
          </p:nvPr>
        </p:nvSpPr>
        <p:spPr bwMode="auto"/>
        <p:txBody>
          <a:bodyPr/>
          <a:lstStyle/>
          <a:p>
            <a:pPr>
              <a:defRPr/>
            </a:pPr>
            <a:fld id="{36881D1E-8056-E959-D331-6CF6367E6195}" type="slidenum">
              <a:rPr/>
              <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78982418" name="Slide Image Placeholder 1"/>
          <p:cNvSpPr>
            <a:spLocks noChangeAspect="1" noGrp="1" noRot="1"/>
          </p:cNvSpPr>
          <p:nvPr>
            <p:ph type="sldImg"/>
          </p:nvPr>
        </p:nvSpPr>
        <p:spPr bwMode="auto"/>
      </p:sp>
      <p:sp>
        <p:nvSpPr>
          <p:cNvPr id="308109805" name="Notes Placeholder 2"/>
          <p:cNvSpPr>
            <a:spLocks noGrp="1"/>
          </p:cNvSpPr>
          <p:nvPr>
            <p:ph type="body" idx="1"/>
          </p:nvPr>
        </p:nvSpPr>
        <p:spPr bwMode="auto"/>
        <p:txBody>
          <a:bodyPr/>
          <a:lstStyle/>
          <a:p>
            <a:pPr>
              <a:defRPr/>
            </a:pPr>
            <a:endParaRPr/>
          </a:p>
        </p:txBody>
      </p:sp>
      <p:sp>
        <p:nvSpPr>
          <p:cNvPr id="219788423" name="Slide Number Placeholder 3"/>
          <p:cNvSpPr>
            <a:spLocks noGrp="1"/>
          </p:cNvSpPr>
          <p:nvPr>
            <p:ph type="sldNum" sz="quarter" idx="10"/>
          </p:nvPr>
        </p:nvSpPr>
        <p:spPr bwMode="auto"/>
        <p:txBody>
          <a:bodyPr/>
          <a:lstStyle/>
          <a:p>
            <a:pPr>
              <a:defRPr/>
            </a:pPr>
            <a:fld id="{4CC95591-7495-3E65-18C1-836EE3D31F39}" type="slidenum">
              <a:rPr/>
              <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30378445" name="Slide Image Placeholder 1"/>
          <p:cNvSpPr>
            <a:spLocks noChangeAspect="1" noGrp="1" noRot="1"/>
          </p:cNvSpPr>
          <p:nvPr>
            <p:ph type="sldImg"/>
          </p:nvPr>
        </p:nvSpPr>
        <p:spPr bwMode="auto"/>
      </p:sp>
      <p:sp>
        <p:nvSpPr>
          <p:cNvPr id="1515593861" name="Notes Placeholder 2"/>
          <p:cNvSpPr>
            <a:spLocks noGrp="1"/>
          </p:cNvSpPr>
          <p:nvPr>
            <p:ph type="body" idx="1"/>
          </p:nvPr>
        </p:nvSpPr>
        <p:spPr bwMode="auto"/>
        <p:txBody>
          <a:bodyPr/>
          <a:lstStyle/>
          <a:p>
            <a:pPr>
              <a:defRPr/>
            </a:pPr>
            <a:endParaRPr/>
          </a:p>
        </p:txBody>
      </p:sp>
      <p:sp>
        <p:nvSpPr>
          <p:cNvPr id="318588840" name="Slide Number Placeholder 3"/>
          <p:cNvSpPr>
            <a:spLocks noGrp="1"/>
          </p:cNvSpPr>
          <p:nvPr>
            <p:ph type="sldNum" sz="quarter" idx="10"/>
          </p:nvPr>
        </p:nvSpPr>
        <p:spPr bwMode="auto"/>
        <p:txBody>
          <a:bodyPr/>
          <a:lstStyle/>
          <a:p>
            <a:pPr>
              <a:defRPr/>
            </a:pPr>
            <a:fld id="{942F3916-BFD8-F029-8396-1FBAF5BAB01F}" type="slidenum">
              <a:rPr/>
              <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69774875" name="Slide Image Placeholder 1"/>
          <p:cNvSpPr>
            <a:spLocks noChangeAspect="1" noGrp="1" noRot="1"/>
          </p:cNvSpPr>
          <p:nvPr>
            <p:ph type="sldImg"/>
          </p:nvPr>
        </p:nvSpPr>
        <p:spPr bwMode="auto"/>
      </p:sp>
      <p:sp>
        <p:nvSpPr>
          <p:cNvPr id="1805054816" name="Notes Placeholder 2"/>
          <p:cNvSpPr>
            <a:spLocks noGrp="1"/>
          </p:cNvSpPr>
          <p:nvPr>
            <p:ph type="body" idx="1"/>
          </p:nvPr>
        </p:nvSpPr>
        <p:spPr bwMode="auto"/>
        <p:txBody>
          <a:bodyPr/>
          <a:lstStyle/>
          <a:p>
            <a:pPr>
              <a:defRPr/>
            </a:pPr>
            <a:endParaRPr/>
          </a:p>
        </p:txBody>
      </p:sp>
      <p:sp>
        <p:nvSpPr>
          <p:cNvPr id="532731564" name="Slide Number Placeholder 3"/>
          <p:cNvSpPr>
            <a:spLocks noGrp="1"/>
          </p:cNvSpPr>
          <p:nvPr>
            <p:ph type="sldNum" sz="quarter" idx="10"/>
          </p:nvPr>
        </p:nvSpPr>
        <p:spPr bwMode="auto"/>
        <p:txBody>
          <a:bodyPr/>
          <a:lstStyle/>
          <a:p>
            <a:pPr>
              <a:defRPr/>
            </a:pPr>
            <a:fld id="{5E3B2AB4-B974-4351-871D-870CB012ABBF}" type="slidenum">
              <a:rPr/>
              <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86812189" name="Slide Image Placeholder 1"/>
          <p:cNvSpPr>
            <a:spLocks noChangeAspect="1" noGrp="1" noRot="1"/>
          </p:cNvSpPr>
          <p:nvPr>
            <p:ph type="sldImg"/>
          </p:nvPr>
        </p:nvSpPr>
        <p:spPr bwMode="auto"/>
      </p:sp>
      <p:sp>
        <p:nvSpPr>
          <p:cNvPr id="1152120779" name="Notes Placeholder 2"/>
          <p:cNvSpPr>
            <a:spLocks noGrp="1"/>
          </p:cNvSpPr>
          <p:nvPr>
            <p:ph type="body" idx="1"/>
          </p:nvPr>
        </p:nvSpPr>
        <p:spPr bwMode="auto"/>
        <p:txBody>
          <a:bodyPr/>
          <a:lstStyle/>
          <a:p>
            <a:pPr>
              <a:defRPr/>
            </a:pPr>
            <a:endParaRPr/>
          </a:p>
        </p:txBody>
      </p:sp>
      <p:sp>
        <p:nvSpPr>
          <p:cNvPr id="1367437953" name="Slide Number Placeholder 3"/>
          <p:cNvSpPr>
            <a:spLocks noGrp="1"/>
          </p:cNvSpPr>
          <p:nvPr>
            <p:ph type="sldNum" sz="quarter" idx="10"/>
          </p:nvPr>
        </p:nvSpPr>
        <p:spPr bwMode="auto"/>
        <p:txBody>
          <a:bodyPr/>
          <a:lstStyle/>
          <a:p>
            <a:pPr>
              <a:defRPr/>
            </a:pPr>
            <a:fld id="{99D91156-6CFC-45D4-76D8-89CAA8391FD0}" type="slidenum">
              <a:rPr/>
              <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09864146" name="Slide Image Placeholder 1"/>
          <p:cNvSpPr>
            <a:spLocks noChangeAspect="1" noGrp="1" noRot="1"/>
          </p:cNvSpPr>
          <p:nvPr>
            <p:ph type="sldImg"/>
          </p:nvPr>
        </p:nvSpPr>
        <p:spPr bwMode="auto"/>
      </p:sp>
      <p:sp>
        <p:nvSpPr>
          <p:cNvPr id="1102764086" name="Notes Placeholder 2"/>
          <p:cNvSpPr>
            <a:spLocks noGrp="1"/>
          </p:cNvSpPr>
          <p:nvPr>
            <p:ph type="body" idx="1"/>
          </p:nvPr>
        </p:nvSpPr>
        <p:spPr bwMode="auto"/>
        <p:txBody>
          <a:bodyPr/>
          <a:lstStyle/>
          <a:p>
            <a:pPr>
              <a:defRPr/>
            </a:pPr>
            <a:endParaRPr/>
          </a:p>
        </p:txBody>
      </p:sp>
      <p:sp>
        <p:nvSpPr>
          <p:cNvPr id="628984223" name="Slide Number Placeholder 3"/>
          <p:cNvSpPr>
            <a:spLocks noGrp="1"/>
          </p:cNvSpPr>
          <p:nvPr>
            <p:ph type="sldNum" sz="quarter" idx="10"/>
          </p:nvPr>
        </p:nvSpPr>
        <p:spPr bwMode="auto"/>
        <p:txBody>
          <a:bodyPr/>
          <a:lstStyle/>
          <a:p>
            <a:pPr>
              <a:defRPr/>
            </a:pPr>
            <a:fld id="{9C9BD1D4-5F13-55B3-2409-224CBB4C5D10}" type="slidenum">
              <a:rPr/>
              <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55191796" name="Slide Image Placeholder 1"/>
          <p:cNvSpPr>
            <a:spLocks noChangeAspect="1" noGrp="1" noRot="1"/>
          </p:cNvSpPr>
          <p:nvPr>
            <p:ph type="sldImg"/>
          </p:nvPr>
        </p:nvSpPr>
        <p:spPr bwMode="auto"/>
      </p:sp>
      <p:sp>
        <p:nvSpPr>
          <p:cNvPr id="717799855" name="Notes Placeholder 2"/>
          <p:cNvSpPr>
            <a:spLocks noGrp="1"/>
          </p:cNvSpPr>
          <p:nvPr>
            <p:ph type="body" idx="1"/>
          </p:nvPr>
        </p:nvSpPr>
        <p:spPr bwMode="auto"/>
        <p:txBody>
          <a:bodyPr/>
          <a:lstStyle/>
          <a:p>
            <a:pPr>
              <a:defRPr/>
            </a:pPr>
            <a:endParaRPr/>
          </a:p>
        </p:txBody>
      </p:sp>
      <p:sp>
        <p:nvSpPr>
          <p:cNvPr id="1067661201" name="Slide Number Placeholder 3"/>
          <p:cNvSpPr>
            <a:spLocks noGrp="1"/>
          </p:cNvSpPr>
          <p:nvPr>
            <p:ph type="sldNum" sz="quarter" idx="10"/>
          </p:nvPr>
        </p:nvSpPr>
        <p:spPr bwMode="auto"/>
        <p:txBody>
          <a:bodyPr/>
          <a:lstStyle/>
          <a:p>
            <a:pPr>
              <a:defRPr/>
            </a:pPr>
            <a:fld id="{D7D0CCC9-1828-DFAE-46B1-DE36DA1DC421}" type="slidenum">
              <a:rPr/>
              <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66897104" name="Slide Image Placeholder 1"/>
          <p:cNvSpPr>
            <a:spLocks noChangeAspect="1" noGrp="1" noRot="1"/>
          </p:cNvSpPr>
          <p:nvPr>
            <p:ph type="sldImg"/>
          </p:nvPr>
        </p:nvSpPr>
        <p:spPr bwMode="auto"/>
      </p:sp>
      <p:sp>
        <p:nvSpPr>
          <p:cNvPr id="934943125" name="Notes Placeholder 2"/>
          <p:cNvSpPr>
            <a:spLocks noGrp="1"/>
          </p:cNvSpPr>
          <p:nvPr>
            <p:ph type="body" idx="1"/>
          </p:nvPr>
        </p:nvSpPr>
        <p:spPr bwMode="auto"/>
        <p:txBody>
          <a:bodyPr/>
          <a:lstStyle/>
          <a:p>
            <a:pPr>
              <a:defRPr/>
            </a:pPr>
            <a:endParaRPr/>
          </a:p>
        </p:txBody>
      </p:sp>
      <p:sp>
        <p:nvSpPr>
          <p:cNvPr id="1959769581" name="Slide Number Placeholder 3"/>
          <p:cNvSpPr>
            <a:spLocks noGrp="1"/>
          </p:cNvSpPr>
          <p:nvPr>
            <p:ph type="sldNum" sz="quarter" idx="10"/>
          </p:nvPr>
        </p:nvSpPr>
        <p:spPr bwMode="auto"/>
        <p:txBody>
          <a:bodyPr/>
          <a:lstStyle/>
          <a:p>
            <a:pPr>
              <a:defRPr/>
            </a:pPr>
            <a:fld id="{DFDBA77E-6B10-79EE-B089-307063E6A324}" type="slidenum">
              <a:rPr/>
              <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9425729" name="Slide Image Placeholder 1"/>
          <p:cNvSpPr>
            <a:spLocks noChangeAspect="1" noGrp="1" noRot="1"/>
          </p:cNvSpPr>
          <p:nvPr>
            <p:ph type="sldImg"/>
          </p:nvPr>
        </p:nvSpPr>
        <p:spPr bwMode="auto"/>
      </p:sp>
      <p:sp>
        <p:nvSpPr>
          <p:cNvPr id="1499622873" name="Notes Placeholder 2"/>
          <p:cNvSpPr>
            <a:spLocks noGrp="1"/>
          </p:cNvSpPr>
          <p:nvPr>
            <p:ph type="body" idx="1"/>
          </p:nvPr>
        </p:nvSpPr>
        <p:spPr bwMode="auto"/>
        <p:txBody>
          <a:bodyPr/>
          <a:lstStyle/>
          <a:p>
            <a:pPr>
              <a:defRPr/>
            </a:pPr>
            <a:endParaRPr/>
          </a:p>
        </p:txBody>
      </p:sp>
      <p:sp>
        <p:nvSpPr>
          <p:cNvPr id="246258484" name="Slide Number Placeholder 3"/>
          <p:cNvSpPr>
            <a:spLocks noGrp="1"/>
          </p:cNvSpPr>
          <p:nvPr>
            <p:ph type="sldNum" sz="quarter" idx="10"/>
          </p:nvPr>
        </p:nvSpPr>
        <p:spPr bwMode="auto"/>
        <p:txBody>
          <a:bodyPr/>
          <a:lstStyle/>
          <a:p>
            <a:pPr>
              <a:defRPr/>
            </a:pPr>
            <a:fld id="{00A5E49A-7338-2714-3C5A-391D883F0E31}" type="slidenum">
              <a:rPr/>
              <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38822907" name="Slide Image Placeholder 1"/>
          <p:cNvSpPr>
            <a:spLocks noChangeAspect="1" noGrp="1" noRot="1"/>
          </p:cNvSpPr>
          <p:nvPr>
            <p:ph type="sldImg"/>
          </p:nvPr>
        </p:nvSpPr>
        <p:spPr bwMode="auto"/>
      </p:sp>
      <p:sp>
        <p:nvSpPr>
          <p:cNvPr id="1706723159" name="Notes Placeholder 2"/>
          <p:cNvSpPr>
            <a:spLocks noGrp="1"/>
          </p:cNvSpPr>
          <p:nvPr>
            <p:ph type="body" idx="1"/>
          </p:nvPr>
        </p:nvSpPr>
        <p:spPr bwMode="auto"/>
        <p:txBody>
          <a:bodyPr/>
          <a:lstStyle/>
          <a:p>
            <a:pPr>
              <a:defRPr/>
            </a:pPr>
            <a:endParaRPr/>
          </a:p>
        </p:txBody>
      </p:sp>
      <p:sp>
        <p:nvSpPr>
          <p:cNvPr id="1480710814" name="Slide Number Placeholder 3"/>
          <p:cNvSpPr>
            <a:spLocks noGrp="1"/>
          </p:cNvSpPr>
          <p:nvPr>
            <p:ph type="sldNum" sz="quarter" idx="10"/>
          </p:nvPr>
        </p:nvSpPr>
        <p:spPr bwMode="auto"/>
        <p:txBody>
          <a:bodyPr/>
          <a:lstStyle/>
          <a:p>
            <a:pPr>
              <a:defRPr/>
            </a:pPr>
            <a:fld id="{68D73B92-FF56-0538-D219-EB52FBD43FF2}" type="slidenum">
              <a:rPr/>
              <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90719726" name="Slide Image Placeholder 1"/>
          <p:cNvSpPr>
            <a:spLocks noChangeAspect="1" noGrp="1" noRot="1"/>
          </p:cNvSpPr>
          <p:nvPr>
            <p:ph type="sldImg"/>
          </p:nvPr>
        </p:nvSpPr>
        <p:spPr bwMode="auto"/>
      </p:sp>
      <p:sp>
        <p:nvSpPr>
          <p:cNvPr id="2056951778" name="Notes Placeholder 2"/>
          <p:cNvSpPr>
            <a:spLocks noGrp="1"/>
          </p:cNvSpPr>
          <p:nvPr>
            <p:ph type="body" idx="1"/>
          </p:nvPr>
        </p:nvSpPr>
        <p:spPr bwMode="auto"/>
        <p:txBody>
          <a:bodyPr/>
          <a:lstStyle/>
          <a:p>
            <a:pPr>
              <a:defRPr/>
            </a:pPr>
            <a:endParaRPr/>
          </a:p>
        </p:txBody>
      </p:sp>
      <p:sp>
        <p:nvSpPr>
          <p:cNvPr id="607680785" name="Slide Number Placeholder 3"/>
          <p:cNvSpPr>
            <a:spLocks noGrp="1"/>
          </p:cNvSpPr>
          <p:nvPr>
            <p:ph type="sldNum" sz="quarter" idx="10"/>
          </p:nvPr>
        </p:nvSpPr>
        <p:spPr bwMode="auto"/>
        <p:txBody>
          <a:bodyPr/>
          <a:lstStyle/>
          <a:p>
            <a:pPr>
              <a:defRPr/>
            </a:pPr>
            <a:fld id="{ED9656B3-6C1A-5FEC-02AC-5228E66CC64B}" type="slidenum">
              <a:rPr/>
              <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64405615" name="Slide Image Placeholder 1"/>
          <p:cNvSpPr>
            <a:spLocks noChangeAspect="1" noGrp="1" noRot="1"/>
          </p:cNvSpPr>
          <p:nvPr>
            <p:ph type="sldImg"/>
          </p:nvPr>
        </p:nvSpPr>
        <p:spPr bwMode="auto"/>
      </p:sp>
      <p:sp>
        <p:nvSpPr>
          <p:cNvPr id="1615450376" name="Notes Placeholder 2"/>
          <p:cNvSpPr>
            <a:spLocks noGrp="1"/>
          </p:cNvSpPr>
          <p:nvPr>
            <p:ph type="body" idx="1"/>
          </p:nvPr>
        </p:nvSpPr>
        <p:spPr bwMode="auto"/>
        <p:txBody>
          <a:bodyPr/>
          <a:lstStyle/>
          <a:p>
            <a:pPr>
              <a:defRPr/>
            </a:pPr>
            <a:endParaRPr/>
          </a:p>
        </p:txBody>
      </p:sp>
      <p:sp>
        <p:nvSpPr>
          <p:cNvPr id="133903316" name="Slide Number Placeholder 3"/>
          <p:cNvSpPr>
            <a:spLocks noGrp="1"/>
          </p:cNvSpPr>
          <p:nvPr>
            <p:ph type="sldNum" sz="quarter" idx="10"/>
          </p:nvPr>
        </p:nvSpPr>
        <p:spPr bwMode="auto"/>
        <p:txBody>
          <a:bodyPr/>
          <a:lstStyle/>
          <a:p>
            <a:pPr>
              <a:defRPr/>
            </a:pPr>
            <a:fld id="{9654CD6D-4D8D-7EC3-AB25-3486010BD496}" type="slidenum">
              <a:rPr/>
              <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70948362" name="Slide Image Placeholder 1"/>
          <p:cNvSpPr>
            <a:spLocks noChangeAspect="1" noGrp="1" noRot="1"/>
          </p:cNvSpPr>
          <p:nvPr>
            <p:ph type="sldImg"/>
          </p:nvPr>
        </p:nvSpPr>
        <p:spPr bwMode="auto"/>
      </p:sp>
      <p:sp>
        <p:nvSpPr>
          <p:cNvPr id="1925498012" name="Notes Placeholder 2"/>
          <p:cNvSpPr>
            <a:spLocks noGrp="1"/>
          </p:cNvSpPr>
          <p:nvPr>
            <p:ph type="body" idx="1"/>
          </p:nvPr>
        </p:nvSpPr>
        <p:spPr bwMode="auto"/>
        <p:txBody>
          <a:bodyPr/>
          <a:lstStyle/>
          <a:p>
            <a:pPr>
              <a:defRPr/>
            </a:pPr>
            <a:endParaRPr/>
          </a:p>
        </p:txBody>
      </p:sp>
      <p:sp>
        <p:nvSpPr>
          <p:cNvPr id="359465617" name="Slide Number Placeholder 3"/>
          <p:cNvSpPr>
            <a:spLocks noGrp="1"/>
          </p:cNvSpPr>
          <p:nvPr>
            <p:ph type="sldNum" sz="quarter" idx="10"/>
          </p:nvPr>
        </p:nvSpPr>
        <p:spPr bwMode="auto"/>
        <p:txBody>
          <a:bodyPr/>
          <a:lstStyle/>
          <a:p>
            <a:pPr>
              <a:defRPr/>
            </a:pPr>
            <a:fld id="{C1D4FC73-32C3-D0C6-7862-DE804BFB9B7B}" type="slidenum">
              <a:rPr/>
              <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04901886" name="Slide Image Placeholder 1"/>
          <p:cNvSpPr>
            <a:spLocks noChangeAspect="1" noGrp="1" noRot="1"/>
          </p:cNvSpPr>
          <p:nvPr>
            <p:ph type="sldImg"/>
          </p:nvPr>
        </p:nvSpPr>
        <p:spPr bwMode="auto"/>
      </p:sp>
      <p:sp>
        <p:nvSpPr>
          <p:cNvPr id="355241280" name="Notes Placeholder 2"/>
          <p:cNvSpPr>
            <a:spLocks noGrp="1"/>
          </p:cNvSpPr>
          <p:nvPr>
            <p:ph type="body" idx="1"/>
          </p:nvPr>
        </p:nvSpPr>
        <p:spPr bwMode="auto"/>
        <p:txBody>
          <a:bodyPr/>
          <a:lstStyle/>
          <a:p>
            <a:pPr>
              <a:defRPr/>
            </a:pPr>
            <a:endParaRPr/>
          </a:p>
        </p:txBody>
      </p:sp>
      <p:sp>
        <p:nvSpPr>
          <p:cNvPr id="175853774" name="Slide Number Placeholder 3"/>
          <p:cNvSpPr>
            <a:spLocks noGrp="1"/>
          </p:cNvSpPr>
          <p:nvPr>
            <p:ph type="sldNum" sz="quarter" idx="10"/>
          </p:nvPr>
        </p:nvSpPr>
        <p:spPr bwMode="auto"/>
        <p:txBody>
          <a:bodyPr/>
          <a:lstStyle/>
          <a:p>
            <a:pPr>
              <a:defRPr/>
            </a:pPr>
            <a:fld id="{27C7325F-4790-C1F9-D198-244612ACE277}" type="slidenum">
              <a:rPr/>
              <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61764775" name="Slide Image Placeholder 1"/>
          <p:cNvSpPr>
            <a:spLocks noChangeAspect="1" noGrp="1" noRot="1"/>
          </p:cNvSpPr>
          <p:nvPr>
            <p:ph type="sldImg"/>
          </p:nvPr>
        </p:nvSpPr>
        <p:spPr bwMode="auto"/>
      </p:sp>
      <p:sp>
        <p:nvSpPr>
          <p:cNvPr id="1970498418" name="Notes Placeholder 2"/>
          <p:cNvSpPr>
            <a:spLocks noGrp="1"/>
          </p:cNvSpPr>
          <p:nvPr>
            <p:ph type="body" idx="1"/>
          </p:nvPr>
        </p:nvSpPr>
        <p:spPr bwMode="auto"/>
        <p:txBody>
          <a:bodyPr/>
          <a:lstStyle/>
          <a:p>
            <a:pPr>
              <a:defRPr/>
            </a:pPr>
            <a:endParaRPr/>
          </a:p>
        </p:txBody>
      </p:sp>
      <p:sp>
        <p:nvSpPr>
          <p:cNvPr id="439313195" name="Slide Number Placeholder 3"/>
          <p:cNvSpPr>
            <a:spLocks noGrp="1"/>
          </p:cNvSpPr>
          <p:nvPr>
            <p:ph type="sldNum" sz="quarter" idx="10"/>
          </p:nvPr>
        </p:nvSpPr>
        <p:spPr bwMode="auto"/>
        <p:txBody>
          <a:bodyPr/>
          <a:lstStyle/>
          <a:p>
            <a:pPr>
              <a:defRPr/>
            </a:pPr>
            <a:fld id="{C7AB2C71-9C36-9E4E-2719-5FCFD27372C3}" type="slidenum">
              <a:rPr/>
              <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27324829" name="Slide Image Placeholder 1"/>
          <p:cNvSpPr>
            <a:spLocks noChangeAspect="1" noGrp="1" noRot="1"/>
          </p:cNvSpPr>
          <p:nvPr>
            <p:ph type="sldImg"/>
          </p:nvPr>
        </p:nvSpPr>
        <p:spPr bwMode="auto"/>
      </p:sp>
      <p:sp>
        <p:nvSpPr>
          <p:cNvPr id="1999238297" name="Notes Placeholder 2"/>
          <p:cNvSpPr>
            <a:spLocks noGrp="1"/>
          </p:cNvSpPr>
          <p:nvPr>
            <p:ph type="body" idx="1"/>
          </p:nvPr>
        </p:nvSpPr>
        <p:spPr bwMode="auto"/>
        <p:txBody>
          <a:bodyPr/>
          <a:lstStyle/>
          <a:p>
            <a:pPr>
              <a:defRPr/>
            </a:pPr>
            <a:endParaRPr/>
          </a:p>
        </p:txBody>
      </p:sp>
      <p:sp>
        <p:nvSpPr>
          <p:cNvPr id="965307137" name="Slide Number Placeholder 3"/>
          <p:cNvSpPr>
            <a:spLocks noGrp="1"/>
          </p:cNvSpPr>
          <p:nvPr>
            <p:ph type="sldNum" sz="quarter" idx="10"/>
          </p:nvPr>
        </p:nvSpPr>
        <p:spPr bwMode="auto"/>
        <p:txBody>
          <a:bodyPr/>
          <a:lstStyle/>
          <a:p>
            <a:pPr>
              <a:defRPr/>
            </a:pPr>
            <a:fld id="{F6D4293F-6569-E457-5B4C-1D6FFDDC343D}" type="slidenum">
              <a:rPr/>
              <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35724507" name="Slide Image Placeholder 1"/>
          <p:cNvSpPr>
            <a:spLocks noChangeAspect="1" noGrp="1" noRot="1"/>
          </p:cNvSpPr>
          <p:nvPr>
            <p:ph type="sldImg"/>
          </p:nvPr>
        </p:nvSpPr>
        <p:spPr bwMode="auto"/>
      </p:sp>
      <p:sp>
        <p:nvSpPr>
          <p:cNvPr id="1183294668" name="Notes Placeholder 2"/>
          <p:cNvSpPr>
            <a:spLocks noGrp="1"/>
          </p:cNvSpPr>
          <p:nvPr>
            <p:ph type="body" idx="1"/>
          </p:nvPr>
        </p:nvSpPr>
        <p:spPr bwMode="auto"/>
        <p:txBody>
          <a:bodyPr/>
          <a:lstStyle/>
          <a:p>
            <a:pPr>
              <a:defRPr/>
            </a:pPr>
            <a:endParaRPr/>
          </a:p>
        </p:txBody>
      </p:sp>
      <p:sp>
        <p:nvSpPr>
          <p:cNvPr id="1186279933" name="Slide Number Placeholder 3"/>
          <p:cNvSpPr>
            <a:spLocks noGrp="1"/>
          </p:cNvSpPr>
          <p:nvPr>
            <p:ph type="sldNum" sz="quarter" idx="10"/>
          </p:nvPr>
        </p:nvSpPr>
        <p:spPr bwMode="auto"/>
        <p:txBody>
          <a:bodyPr/>
          <a:lstStyle/>
          <a:p>
            <a:pPr>
              <a:defRPr/>
            </a:pPr>
            <a:fld id="{3AC7755C-8217-0DB9-543F-89D61C7384A4}" type="slidenum">
              <a:rPr/>
              <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01716607" name="Slide Image Placeholder 1"/>
          <p:cNvSpPr>
            <a:spLocks noChangeAspect="1" noGrp="1" noRot="1"/>
          </p:cNvSpPr>
          <p:nvPr>
            <p:ph type="sldImg"/>
          </p:nvPr>
        </p:nvSpPr>
        <p:spPr bwMode="auto"/>
      </p:sp>
      <p:sp>
        <p:nvSpPr>
          <p:cNvPr id="931810516" name="Notes Placeholder 2"/>
          <p:cNvSpPr>
            <a:spLocks noGrp="1"/>
          </p:cNvSpPr>
          <p:nvPr>
            <p:ph type="body" idx="1"/>
          </p:nvPr>
        </p:nvSpPr>
        <p:spPr bwMode="auto"/>
        <p:txBody>
          <a:bodyPr/>
          <a:lstStyle/>
          <a:p>
            <a:pPr>
              <a:defRPr/>
            </a:pPr>
            <a:endParaRPr/>
          </a:p>
        </p:txBody>
      </p:sp>
      <p:sp>
        <p:nvSpPr>
          <p:cNvPr id="1517928145" name="Slide Number Placeholder 3"/>
          <p:cNvSpPr>
            <a:spLocks noGrp="1"/>
          </p:cNvSpPr>
          <p:nvPr>
            <p:ph type="sldNum" sz="quarter" idx="10"/>
          </p:nvPr>
        </p:nvSpPr>
        <p:spPr bwMode="auto"/>
        <p:txBody>
          <a:bodyPr/>
          <a:lstStyle/>
          <a:p>
            <a:pPr>
              <a:defRPr/>
            </a:pPr>
            <a:fld id="{9D6998B0-901D-9789-F27D-D184D6A5C5A8}" type="slidenum">
              <a:rPr/>
              <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29620915" name="Slide Image Placeholder 1"/>
          <p:cNvSpPr>
            <a:spLocks noChangeAspect="1" noGrp="1" noRot="1"/>
          </p:cNvSpPr>
          <p:nvPr>
            <p:ph type="sldImg"/>
          </p:nvPr>
        </p:nvSpPr>
        <p:spPr bwMode="auto"/>
      </p:sp>
      <p:sp>
        <p:nvSpPr>
          <p:cNvPr id="2022977034" name="Notes Placeholder 2"/>
          <p:cNvSpPr>
            <a:spLocks noGrp="1"/>
          </p:cNvSpPr>
          <p:nvPr>
            <p:ph type="body" idx="1"/>
          </p:nvPr>
        </p:nvSpPr>
        <p:spPr bwMode="auto"/>
        <p:txBody>
          <a:bodyPr/>
          <a:lstStyle/>
          <a:p>
            <a:pPr>
              <a:defRPr/>
            </a:pPr>
            <a:endParaRPr/>
          </a:p>
        </p:txBody>
      </p:sp>
      <p:sp>
        <p:nvSpPr>
          <p:cNvPr id="1770640573" name="Slide Number Placeholder 3"/>
          <p:cNvSpPr>
            <a:spLocks noGrp="1"/>
          </p:cNvSpPr>
          <p:nvPr>
            <p:ph type="sldNum" sz="quarter" idx="10"/>
          </p:nvPr>
        </p:nvSpPr>
        <p:spPr bwMode="auto"/>
        <p:txBody>
          <a:bodyPr/>
          <a:lstStyle/>
          <a:p>
            <a:pPr>
              <a:defRPr/>
            </a:pPr>
            <a:fld id="{51220580-E291-C3FF-9BF4-ACA9506D4EF8}" type="slidenum">
              <a:rPr/>
              <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54118737" name="Slide Image Placeholder 1"/>
          <p:cNvSpPr>
            <a:spLocks noChangeAspect="1" noGrp="1" noRot="1"/>
          </p:cNvSpPr>
          <p:nvPr>
            <p:ph type="sldImg"/>
          </p:nvPr>
        </p:nvSpPr>
        <p:spPr bwMode="auto"/>
      </p:sp>
      <p:sp>
        <p:nvSpPr>
          <p:cNvPr id="1376494131" name="Notes Placeholder 2"/>
          <p:cNvSpPr>
            <a:spLocks noGrp="1"/>
          </p:cNvSpPr>
          <p:nvPr>
            <p:ph type="body" idx="1"/>
          </p:nvPr>
        </p:nvSpPr>
        <p:spPr bwMode="auto"/>
        <p:txBody>
          <a:bodyPr/>
          <a:lstStyle/>
          <a:p>
            <a:pPr>
              <a:defRPr/>
            </a:pPr>
            <a:endParaRPr/>
          </a:p>
        </p:txBody>
      </p:sp>
      <p:sp>
        <p:nvSpPr>
          <p:cNvPr id="1007919049" name="Slide Number Placeholder 3"/>
          <p:cNvSpPr>
            <a:spLocks noGrp="1"/>
          </p:cNvSpPr>
          <p:nvPr>
            <p:ph type="sldNum" sz="quarter" idx="10"/>
          </p:nvPr>
        </p:nvSpPr>
        <p:spPr bwMode="auto"/>
        <p:txBody>
          <a:bodyPr/>
          <a:lstStyle/>
          <a:p>
            <a:pPr>
              <a:defRPr/>
            </a:pPr>
            <a:fld id="{0D5CF540-AE8B-80B0-5EC3-5F786761087C}" type="slidenum">
              <a:rPr/>
              <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31795163" name="Slide Image Placeholder 1"/>
          <p:cNvSpPr>
            <a:spLocks noChangeAspect="1" noGrp="1" noRot="1"/>
          </p:cNvSpPr>
          <p:nvPr>
            <p:ph type="sldImg"/>
          </p:nvPr>
        </p:nvSpPr>
        <p:spPr bwMode="auto"/>
      </p:sp>
      <p:sp>
        <p:nvSpPr>
          <p:cNvPr id="24796621" name="Notes Placeholder 2"/>
          <p:cNvSpPr>
            <a:spLocks noGrp="1"/>
          </p:cNvSpPr>
          <p:nvPr>
            <p:ph type="body" idx="1"/>
          </p:nvPr>
        </p:nvSpPr>
        <p:spPr bwMode="auto"/>
        <p:txBody>
          <a:bodyPr/>
          <a:lstStyle/>
          <a:p>
            <a:pPr>
              <a:defRPr/>
            </a:pPr>
            <a:endParaRPr/>
          </a:p>
        </p:txBody>
      </p:sp>
      <p:sp>
        <p:nvSpPr>
          <p:cNvPr id="2103523518" name="Slide Number Placeholder 3"/>
          <p:cNvSpPr>
            <a:spLocks noGrp="1"/>
          </p:cNvSpPr>
          <p:nvPr>
            <p:ph type="sldNum" sz="quarter" idx="10"/>
          </p:nvPr>
        </p:nvSpPr>
        <p:spPr bwMode="auto"/>
        <p:txBody>
          <a:bodyPr/>
          <a:lstStyle/>
          <a:p>
            <a:pPr>
              <a:defRPr/>
            </a:pPr>
            <a:fld id="{DA055010-BB54-C01D-B6A6-DBB975F3C3D9}" type="slidenum">
              <a:rPr/>
              <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77307146" name="Slide Image Placeholder 1"/>
          <p:cNvSpPr>
            <a:spLocks noChangeAspect="1" noGrp="1" noRot="1"/>
          </p:cNvSpPr>
          <p:nvPr>
            <p:ph type="sldImg"/>
          </p:nvPr>
        </p:nvSpPr>
        <p:spPr bwMode="auto"/>
      </p:sp>
      <p:sp>
        <p:nvSpPr>
          <p:cNvPr id="745872258" name="Notes Placeholder 2"/>
          <p:cNvSpPr>
            <a:spLocks noGrp="1"/>
          </p:cNvSpPr>
          <p:nvPr>
            <p:ph type="body" idx="1"/>
          </p:nvPr>
        </p:nvSpPr>
        <p:spPr bwMode="auto"/>
        <p:txBody>
          <a:bodyPr/>
          <a:lstStyle/>
          <a:p>
            <a:pPr>
              <a:defRPr/>
            </a:pPr>
            <a:endParaRPr/>
          </a:p>
        </p:txBody>
      </p:sp>
      <p:sp>
        <p:nvSpPr>
          <p:cNvPr id="1014306973" name="Slide Number Placeholder 3"/>
          <p:cNvSpPr>
            <a:spLocks noGrp="1"/>
          </p:cNvSpPr>
          <p:nvPr>
            <p:ph type="sldNum" sz="quarter" idx="10"/>
          </p:nvPr>
        </p:nvSpPr>
        <p:spPr bwMode="auto"/>
        <p:txBody>
          <a:bodyPr/>
          <a:lstStyle/>
          <a:p>
            <a:pPr>
              <a:defRPr/>
            </a:pPr>
            <a:fld id="{5C18F58A-EEF5-7666-2E52-39DEE05F2FAA}" type="slidenum">
              <a:rPr/>
              <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47251757" name="Slide Image Placeholder 1"/>
          <p:cNvSpPr>
            <a:spLocks noChangeAspect="1" noGrp="1" noRot="1"/>
          </p:cNvSpPr>
          <p:nvPr>
            <p:ph type="sldImg"/>
          </p:nvPr>
        </p:nvSpPr>
        <p:spPr bwMode="auto"/>
      </p:sp>
      <p:sp>
        <p:nvSpPr>
          <p:cNvPr id="1575804648" name="Notes Placeholder 2"/>
          <p:cNvSpPr>
            <a:spLocks noGrp="1"/>
          </p:cNvSpPr>
          <p:nvPr>
            <p:ph type="body" idx="1"/>
          </p:nvPr>
        </p:nvSpPr>
        <p:spPr bwMode="auto"/>
        <p:txBody>
          <a:bodyPr/>
          <a:lstStyle/>
          <a:p>
            <a:pPr>
              <a:defRPr/>
            </a:pPr>
            <a:endParaRPr/>
          </a:p>
        </p:txBody>
      </p:sp>
      <p:sp>
        <p:nvSpPr>
          <p:cNvPr id="99707310" name="Slide Number Placeholder 3"/>
          <p:cNvSpPr>
            <a:spLocks noGrp="1"/>
          </p:cNvSpPr>
          <p:nvPr>
            <p:ph type="sldNum" sz="quarter" idx="10"/>
          </p:nvPr>
        </p:nvSpPr>
        <p:spPr bwMode="auto"/>
        <p:txBody>
          <a:bodyPr/>
          <a:lstStyle/>
          <a:p>
            <a:pPr>
              <a:defRPr/>
            </a:pPr>
            <a:fld id="{0ACB4489-1B08-F2C4-CE4D-853867FBD7F4}" type="slidenum">
              <a:rPr/>
              <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49251658" name="Slide Image Placeholder 1"/>
          <p:cNvSpPr>
            <a:spLocks noChangeAspect="1" noGrp="1" noRot="1"/>
          </p:cNvSpPr>
          <p:nvPr>
            <p:ph type="sldImg"/>
          </p:nvPr>
        </p:nvSpPr>
        <p:spPr bwMode="auto"/>
      </p:sp>
      <p:sp>
        <p:nvSpPr>
          <p:cNvPr id="446748863" name="Notes Placeholder 2"/>
          <p:cNvSpPr>
            <a:spLocks noGrp="1"/>
          </p:cNvSpPr>
          <p:nvPr>
            <p:ph type="body" idx="1"/>
          </p:nvPr>
        </p:nvSpPr>
        <p:spPr bwMode="auto"/>
        <p:txBody>
          <a:bodyPr/>
          <a:lstStyle/>
          <a:p>
            <a:pPr>
              <a:defRPr/>
            </a:pPr>
            <a:endParaRPr/>
          </a:p>
        </p:txBody>
      </p:sp>
      <p:sp>
        <p:nvSpPr>
          <p:cNvPr id="2034236527" name="Slide Number Placeholder 3"/>
          <p:cNvSpPr>
            <a:spLocks noGrp="1"/>
          </p:cNvSpPr>
          <p:nvPr>
            <p:ph type="sldNum" sz="quarter" idx="10"/>
          </p:nvPr>
        </p:nvSpPr>
        <p:spPr bwMode="auto"/>
        <p:txBody>
          <a:bodyPr/>
          <a:lstStyle/>
          <a:p>
            <a:pPr>
              <a:defRPr/>
            </a:pPr>
            <a:fld id="{FA14BCF7-1229-C158-56A1-FDC4A06DCAF1}" type="slidenum">
              <a:rPr/>
              <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34537292" name="Slide Image Placeholder 1"/>
          <p:cNvSpPr>
            <a:spLocks noChangeAspect="1" noGrp="1" noRot="1"/>
          </p:cNvSpPr>
          <p:nvPr>
            <p:ph type="sldImg"/>
          </p:nvPr>
        </p:nvSpPr>
        <p:spPr bwMode="auto"/>
      </p:sp>
      <p:sp>
        <p:nvSpPr>
          <p:cNvPr id="631027627" name="Notes Placeholder 2"/>
          <p:cNvSpPr>
            <a:spLocks noGrp="1"/>
          </p:cNvSpPr>
          <p:nvPr>
            <p:ph type="body" idx="1"/>
          </p:nvPr>
        </p:nvSpPr>
        <p:spPr bwMode="auto"/>
        <p:txBody>
          <a:bodyPr/>
          <a:lstStyle/>
          <a:p>
            <a:pPr>
              <a:defRPr/>
            </a:pPr>
            <a:endParaRPr/>
          </a:p>
        </p:txBody>
      </p:sp>
      <p:sp>
        <p:nvSpPr>
          <p:cNvPr id="643549353" name="Slide Number Placeholder 3"/>
          <p:cNvSpPr>
            <a:spLocks noGrp="1"/>
          </p:cNvSpPr>
          <p:nvPr>
            <p:ph type="sldNum" sz="quarter" idx="10"/>
          </p:nvPr>
        </p:nvSpPr>
        <p:spPr bwMode="auto"/>
        <p:txBody>
          <a:bodyPr/>
          <a:lstStyle/>
          <a:p>
            <a:pPr>
              <a:defRPr/>
            </a:pPr>
            <a:fld id="{EEB3FACC-1409-36AD-EA58-A3432DB8FB81}" type="slidenum">
              <a:rPr/>
              <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56800241" name="Slide Image Placeholder 1"/>
          <p:cNvSpPr>
            <a:spLocks noChangeAspect="1" noGrp="1" noRot="1"/>
          </p:cNvSpPr>
          <p:nvPr>
            <p:ph type="sldImg"/>
          </p:nvPr>
        </p:nvSpPr>
        <p:spPr bwMode="auto"/>
      </p:sp>
      <p:sp>
        <p:nvSpPr>
          <p:cNvPr id="1259653870" name="Notes Placeholder 2"/>
          <p:cNvSpPr>
            <a:spLocks noGrp="1"/>
          </p:cNvSpPr>
          <p:nvPr>
            <p:ph type="body" idx="1"/>
          </p:nvPr>
        </p:nvSpPr>
        <p:spPr bwMode="auto"/>
        <p:txBody>
          <a:bodyPr/>
          <a:lstStyle/>
          <a:p>
            <a:pPr>
              <a:defRPr/>
            </a:pPr>
            <a:endParaRPr/>
          </a:p>
        </p:txBody>
      </p:sp>
      <p:sp>
        <p:nvSpPr>
          <p:cNvPr id="1561785906" name="Slide Number Placeholder 3"/>
          <p:cNvSpPr>
            <a:spLocks noGrp="1"/>
          </p:cNvSpPr>
          <p:nvPr>
            <p:ph type="sldNum" sz="quarter" idx="10"/>
          </p:nvPr>
        </p:nvSpPr>
        <p:spPr bwMode="auto"/>
        <p:txBody>
          <a:bodyPr/>
          <a:lstStyle/>
          <a:p>
            <a:pPr>
              <a:defRPr/>
            </a:pPr>
            <a:fld id="{5C5752B9-BE68-89FB-C21F-A220CDDEC139}" type="slidenum">
              <a:rPr/>
              <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08094548" name="Slide Image Placeholder 1"/>
          <p:cNvSpPr>
            <a:spLocks noChangeAspect="1" noGrp="1" noRot="1"/>
          </p:cNvSpPr>
          <p:nvPr>
            <p:ph type="sldImg"/>
          </p:nvPr>
        </p:nvSpPr>
        <p:spPr bwMode="auto"/>
      </p:sp>
      <p:sp>
        <p:nvSpPr>
          <p:cNvPr id="1663308250" name="Notes Placeholder 2"/>
          <p:cNvSpPr>
            <a:spLocks noGrp="1"/>
          </p:cNvSpPr>
          <p:nvPr>
            <p:ph type="body" idx="1"/>
          </p:nvPr>
        </p:nvSpPr>
        <p:spPr bwMode="auto"/>
        <p:txBody>
          <a:bodyPr/>
          <a:lstStyle/>
          <a:p>
            <a:pPr>
              <a:defRPr/>
            </a:pPr>
            <a:endParaRPr/>
          </a:p>
        </p:txBody>
      </p:sp>
      <p:sp>
        <p:nvSpPr>
          <p:cNvPr id="533142215" name="Slide Number Placeholder 3"/>
          <p:cNvSpPr>
            <a:spLocks noGrp="1"/>
          </p:cNvSpPr>
          <p:nvPr>
            <p:ph type="sldNum" sz="quarter" idx="10"/>
          </p:nvPr>
        </p:nvSpPr>
        <p:spPr bwMode="auto"/>
        <p:txBody>
          <a:bodyPr/>
          <a:lstStyle/>
          <a:p>
            <a:pPr>
              <a:defRPr/>
            </a:pPr>
            <a:fld id="{CC4C7779-B1A7-DC9B-FA65-D29A532E73AF}" type="slidenum">
              <a:rPr/>
              <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55734439" name="Slide Image Placeholder 1"/>
          <p:cNvSpPr>
            <a:spLocks noChangeAspect="1" noGrp="1" noRot="1"/>
          </p:cNvSpPr>
          <p:nvPr>
            <p:ph type="sldImg"/>
          </p:nvPr>
        </p:nvSpPr>
        <p:spPr bwMode="auto"/>
      </p:sp>
      <p:sp>
        <p:nvSpPr>
          <p:cNvPr id="1677258702" name="Notes Placeholder 2"/>
          <p:cNvSpPr>
            <a:spLocks noGrp="1"/>
          </p:cNvSpPr>
          <p:nvPr>
            <p:ph type="body" idx="1"/>
          </p:nvPr>
        </p:nvSpPr>
        <p:spPr bwMode="auto"/>
        <p:txBody>
          <a:bodyPr/>
          <a:lstStyle/>
          <a:p>
            <a:pPr>
              <a:defRPr/>
            </a:pPr>
            <a:endParaRPr/>
          </a:p>
        </p:txBody>
      </p:sp>
      <p:sp>
        <p:nvSpPr>
          <p:cNvPr id="1086527679" name="Slide Number Placeholder 3"/>
          <p:cNvSpPr>
            <a:spLocks noGrp="1"/>
          </p:cNvSpPr>
          <p:nvPr>
            <p:ph type="sldNum" sz="quarter" idx="10"/>
          </p:nvPr>
        </p:nvSpPr>
        <p:spPr bwMode="auto"/>
        <p:txBody>
          <a:bodyPr/>
          <a:lstStyle/>
          <a:p>
            <a:pPr>
              <a:defRPr/>
            </a:pPr>
            <a:fld id="{51946865-BB83-0188-6838-C01F89C3B957}" type="slidenum">
              <a:rPr/>
              <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92384470" name="Slide Image Placeholder 1"/>
          <p:cNvSpPr>
            <a:spLocks noChangeAspect="1" noGrp="1" noRot="1"/>
          </p:cNvSpPr>
          <p:nvPr>
            <p:ph type="sldImg"/>
          </p:nvPr>
        </p:nvSpPr>
        <p:spPr bwMode="auto"/>
      </p:sp>
      <p:sp>
        <p:nvSpPr>
          <p:cNvPr id="998921218" name="Notes Placeholder 2"/>
          <p:cNvSpPr>
            <a:spLocks noGrp="1"/>
          </p:cNvSpPr>
          <p:nvPr>
            <p:ph type="body" idx="1"/>
          </p:nvPr>
        </p:nvSpPr>
        <p:spPr bwMode="auto"/>
        <p:txBody>
          <a:bodyPr/>
          <a:lstStyle/>
          <a:p>
            <a:pPr>
              <a:defRPr/>
            </a:pPr>
            <a:endParaRPr/>
          </a:p>
        </p:txBody>
      </p:sp>
      <p:sp>
        <p:nvSpPr>
          <p:cNvPr id="464761936" name="Slide Number Placeholder 3"/>
          <p:cNvSpPr>
            <a:spLocks noGrp="1"/>
          </p:cNvSpPr>
          <p:nvPr>
            <p:ph type="sldNum" sz="quarter" idx="10"/>
          </p:nvPr>
        </p:nvSpPr>
        <p:spPr bwMode="auto"/>
        <p:txBody>
          <a:bodyPr/>
          <a:lstStyle/>
          <a:p>
            <a:pPr>
              <a:defRPr/>
            </a:pPr>
            <a:fld id="{C074426F-CA7E-9CBF-82A1-A0A08959D0C9}" type="slidenum">
              <a:rPr/>
              <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53977813" name="Slide Image Placeholder 1"/>
          <p:cNvSpPr>
            <a:spLocks noChangeAspect="1" noGrp="1" noRot="1"/>
          </p:cNvSpPr>
          <p:nvPr>
            <p:ph type="sldImg"/>
          </p:nvPr>
        </p:nvSpPr>
        <p:spPr bwMode="auto"/>
      </p:sp>
      <p:sp>
        <p:nvSpPr>
          <p:cNvPr id="252684323" name="Notes Placeholder 2"/>
          <p:cNvSpPr>
            <a:spLocks noGrp="1"/>
          </p:cNvSpPr>
          <p:nvPr>
            <p:ph type="body" idx="1"/>
          </p:nvPr>
        </p:nvSpPr>
        <p:spPr bwMode="auto"/>
        <p:txBody>
          <a:bodyPr/>
          <a:lstStyle/>
          <a:p>
            <a:pPr>
              <a:defRPr/>
            </a:pPr>
            <a:endParaRPr/>
          </a:p>
        </p:txBody>
      </p:sp>
      <p:sp>
        <p:nvSpPr>
          <p:cNvPr id="2059889163" name="Slide Number Placeholder 3"/>
          <p:cNvSpPr>
            <a:spLocks noGrp="1"/>
          </p:cNvSpPr>
          <p:nvPr>
            <p:ph type="sldNum" sz="quarter" idx="10"/>
          </p:nvPr>
        </p:nvSpPr>
        <p:spPr bwMode="auto"/>
        <p:txBody>
          <a:bodyPr/>
          <a:lstStyle/>
          <a:p>
            <a:pPr>
              <a:defRPr/>
            </a:pPr>
            <a:fld id="{EF91F2C5-8E33-0801-2C99-D8A9C5A467DB}" type="slidenum">
              <a:rPr/>
              <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73050767" name="Slide Image Placeholder 1"/>
          <p:cNvSpPr>
            <a:spLocks noChangeAspect="1" noGrp="1" noRot="1"/>
          </p:cNvSpPr>
          <p:nvPr>
            <p:ph type="sldImg"/>
          </p:nvPr>
        </p:nvSpPr>
        <p:spPr bwMode="auto"/>
      </p:sp>
      <p:sp>
        <p:nvSpPr>
          <p:cNvPr id="1761688427" name="Notes Placeholder 2"/>
          <p:cNvSpPr>
            <a:spLocks noGrp="1"/>
          </p:cNvSpPr>
          <p:nvPr>
            <p:ph type="body" idx="1"/>
          </p:nvPr>
        </p:nvSpPr>
        <p:spPr bwMode="auto"/>
        <p:txBody>
          <a:bodyPr/>
          <a:lstStyle/>
          <a:p>
            <a:pPr>
              <a:defRPr/>
            </a:pPr>
            <a:endParaRPr/>
          </a:p>
        </p:txBody>
      </p:sp>
      <p:sp>
        <p:nvSpPr>
          <p:cNvPr id="1614278577" name="Slide Number Placeholder 3"/>
          <p:cNvSpPr>
            <a:spLocks noGrp="1"/>
          </p:cNvSpPr>
          <p:nvPr>
            <p:ph type="sldNum" sz="quarter" idx="10"/>
          </p:nvPr>
        </p:nvSpPr>
        <p:spPr bwMode="auto"/>
        <p:txBody>
          <a:bodyPr/>
          <a:lstStyle/>
          <a:p>
            <a:pPr>
              <a:defRPr/>
            </a:pPr>
            <a:fld id="{27245664-8824-7914-04A1-2BE75C047A12}" type="slidenum">
              <a:rPr/>
              <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82950232" name="Slide Image Placeholder 1"/>
          <p:cNvSpPr>
            <a:spLocks noChangeAspect="1" noGrp="1" noRot="1"/>
          </p:cNvSpPr>
          <p:nvPr>
            <p:ph type="sldImg"/>
          </p:nvPr>
        </p:nvSpPr>
        <p:spPr bwMode="auto"/>
      </p:sp>
      <p:sp>
        <p:nvSpPr>
          <p:cNvPr id="132075398" name="Notes Placeholder 2"/>
          <p:cNvSpPr>
            <a:spLocks noGrp="1"/>
          </p:cNvSpPr>
          <p:nvPr>
            <p:ph type="body" idx="1"/>
          </p:nvPr>
        </p:nvSpPr>
        <p:spPr bwMode="auto"/>
        <p:txBody>
          <a:bodyPr/>
          <a:lstStyle/>
          <a:p>
            <a:pPr>
              <a:defRPr/>
            </a:pPr>
            <a:endParaRPr/>
          </a:p>
        </p:txBody>
      </p:sp>
      <p:sp>
        <p:nvSpPr>
          <p:cNvPr id="1143400535" name="Slide Number Placeholder 3"/>
          <p:cNvSpPr>
            <a:spLocks noGrp="1"/>
          </p:cNvSpPr>
          <p:nvPr>
            <p:ph type="sldNum" sz="quarter" idx="10"/>
          </p:nvPr>
        </p:nvSpPr>
        <p:spPr bwMode="auto"/>
        <p:txBody>
          <a:bodyPr/>
          <a:lstStyle/>
          <a:p>
            <a:pPr>
              <a:defRPr/>
            </a:pPr>
            <a:fld id="{6902222B-7776-42E3-5963-1A9AE77E95F0}" type="slidenum">
              <a:rPr/>
              <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83907312" name="Slide Image Placeholder 1"/>
          <p:cNvSpPr>
            <a:spLocks noChangeAspect="1" noGrp="1" noRot="1"/>
          </p:cNvSpPr>
          <p:nvPr>
            <p:ph type="sldImg"/>
          </p:nvPr>
        </p:nvSpPr>
        <p:spPr bwMode="auto"/>
      </p:sp>
      <p:sp>
        <p:nvSpPr>
          <p:cNvPr id="791205268" name="Notes Placeholder 2"/>
          <p:cNvSpPr>
            <a:spLocks noGrp="1"/>
          </p:cNvSpPr>
          <p:nvPr>
            <p:ph type="body" idx="1"/>
          </p:nvPr>
        </p:nvSpPr>
        <p:spPr bwMode="auto"/>
        <p:txBody>
          <a:bodyPr/>
          <a:lstStyle/>
          <a:p>
            <a:pPr>
              <a:defRPr/>
            </a:pPr>
            <a:endParaRPr/>
          </a:p>
        </p:txBody>
      </p:sp>
      <p:sp>
        <p:nvSpPr>
          <p:cNvPr id="497340479" name="Slide Number Placeholder 3"/>
          <p:cNvSpPr>
            <a:spLocks noGrp="1"/>
          </p:cNvSpPr>
          <p:nvPr>
            <p:ph type="sldNum" sz="quarter" idx="10"/>
          </p:nvPr>
        </p:nvSpPr>
        <p:spPr bwMode="auto"/>
        <p:txBody>
          <a:bodyPr/>
          <a:lstStyle/>
          <a:p>
            <a:pPr>
              <a:defRPr/>
            </a:pPr>
            <a:fld id="{B5B8C93F-D8A6-DE96-B707-A8C2B010FF22}" type="slidenum">
              <a:rPr/>
              <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342688" name="Slide Image Placeholder 1"/>
          <p:cNvSpPr>
            <a:spLocks noChangeAspect="1" noGrp="1" noRot="1"/>
          </p:cNvSpPr>
          <p:nvPr>
            <p:ph type="sldImg"/>
          </p:nvPr>
        </p:nvSpPr>
        <p:spPr bwMode="auto"/>
      </p:sp>
      <p:sp>
        <p:nvSpPr>
          <p:cNvPr id="8160239" name="Notes Placeholder 2"/>
          <p:cNvSpPr>
            <a:spLocks noGrp="1"/>
          </p:cNvSpPr>
          <p:nvPr>
            <p:ph type="body" idx="1"/>
          </p:nvPr>
        </p:nvSpPr>
        <p:spPr bwMode="auto"/>
        <p:txBody>
          <a:bodyPr/>
          <a:lstStyle/>
          <a:p>
            <a:pPr>
              <a:defRPr/>
            </a:pPr>
            <a:endParaRPr/>
          </a:p>
        </p:txBody>
      </p:sp>
      <p:sp>
        <p:nvSpPr>
          <p:cNvPr id="623492232" name="Slide Number Placeholder 3"/>
          <p:cNvSpPr>
            <a:spLocks noGrp="1"/>
          </p:cNvSpPr>
          <p:nvPr>
            <p:ph type="sldNum" sz="quarter" idx="10"/>
          </p:nvPr>
        </p:nvSpPr>
        <p:spPr bwMode="auto"/>
        <p:txBody>
          <a:bodyPr/>
          <a:lstStyle/>
          <a:p>
            <a:pPr>
              <a:defRPr/>
            </a:pPr>
            <a:fld id="{5A5B7D22-5B2D-9700-E2DD-33F48850860C}" type="slidenum">
              <a:rPr/>
              <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28052669" name="Slide Image Placeholder 1"/>
          <p:cNvSpPr>
            <a:spLocks noChangeAspect="1" noGrp="1" noRot="1"/>
          </p:cNvSpPr>
          <p:nvPr>
            <p:ph type="sldImg"/>
          </p:nvPr>
        </p:nvSpPr>
        <p:spPr bwMode="auto"/>
      </p:sp>
      <p:sp>
        <p:nvSpPr>
          <p:cNvPr id="827475624" name="Notes Placeholder 2"/>
          <p:cNvSpPr>
            <a:spLocks noGrp="1"/>
          </p:cNvSpPr>
          <p:nvPr>
            <p:ph type="body" idx="1"/>
          </p:nvPr>
        </p:nvSpPr>
        <p:spPr bwMode="auto"/>
        <p:txBody>
          <a:bodyPr/>
          <a:lstStyle/>
          <a:p>
            <a:pPr>
              <a:defRPr/>
            </a:pPr>
            <a:endParaRPr/>
          </a:p>
        </p:txBody>
      </p:sp>
      <p:sp>
        <p:nvSpPr>
          <p:cNvPr id="142256751" name="Slide Number Placeholder 3"/>
          <p:cNvSpPr>
            <a:spLocks noGrp="1"/>
          </p:cNvSpPr>
          <p:nvPr>
            <p:ph type="sldNum" sz="quarter" idx="10"/>
          </p:nvPr>
        </p:nvSpPr>
        <p:spPr bwMode="auto"/>
        <p:txBody>
          <a:bodyPr/>
          <a:lstStyle/>
          <a:p>
            <a:pPr>
              <a:defRPr/>
            </a:pPr>
            <a:fld id="{80F6FF66-FC44-0481-0A20-432AE89BDE17}" type="slidenum">
              <a:rPr/>
              <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88666506" name="Slide Image Placeholder 1"/>
          <p:cNvSpPr>
            <a:spLocks noChangeAspect="1" noGrp="1" noRot="1"/>
          </p:cNvSpPr>
          <p:nvPr>
            <p:ph type="sldImg"/>
          </p:nvPr>
        </p:nvSpPr>
        <p:spPr bwMode="auto"/>
      </p:sp>
      <p:sp>
        <p:nvSpPr>
          <p:cNvPr id="1875625618" name="Notes Placeholder 2"/>
          <p:cNvSpPr>
            <a:spLocks noGrp="1"/>
          </p:cNvSpPr>
          <p:nvPr>
            <p:ph type="body" idx="1"/>
          </p:nvPr>
        </p:nvSpPr>
        <p:spPr bwMode="auto"/>
        <p:txBody>
          <a:bodyPr/>
          <a:lstStyle/>
          <a:p>
            <a:pPr>
              <a:defRPr/>
            </a:pPr>
            <a:endParaRPr/>
          </a:p>
        </p:txBody>
      </p:sp>
      <p:sp>
        <p:nvSpPr>
          <p:cNvPr id="1781619106" name="Slide Number Placeholder 3"/>
          <p:cNvSpPr>
            <a:spLocks noGrp="1"/>
          </p:cNvSpPr>
          <p:nvPr>
            <p:ph type="sldNum" sz="quarter" idx="10"/>
          </p:nvPr>
        </p:nvSpPr>
        <p:spPr bwMode="auto"/>
        <p:txBody>
          <a:bodyPr/>
          <a:lstStyle/>
          <a:p>
            <a:pPr>
              <a:defRPr/>
            </a:pPr>
            <a:fld id="{CF0CF251-7AE5-B34A-7C73-DADECECCD744}" type="slidenum">
              <a:rPr/>
              <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82529282" name="Slide Image Placeholder 1"/>
          <p:cNvSpPr>
            <a:spLocks noChangeAspect="1" noGrp="1" noRot="1"/>
          </p:cNvSpPr>
          <p:nvPr>
            <p:ph type="sldImg"/>
          </p:nvPr>
        </p:nvSpPr>
        <p:spPr bwMode="auto"/>
      </p:sp>
      <p:sp>
        <p:nvSpPr>
          <p:cNvPr id="158109932" name="Notes Placeholder 2"/>
          <p:cNvSpPr>
            <a:spLocks noGrp="1"/>
          </p:cNvSpPr>
          <p:nvPr>
            <p:ph type="body" idx="1"/>
          </p:nvPr>
        </p:nvSpPr>
        <p:spPr bwMode="auto"/>
        <p:txBody>
          <a:bodyPr/>
          <a:lstStyle/>
          <a:p>
            <a:pPr>
              <a:defRPr/>
            </a:pPr>
            <a:endParaRPr/>
          </a:p>
        </p:txBody>
      </p:sp>
      <p:sp>
        <p:nvSpPr>
          <p:cNvPr id="1479005882" name="Slide Number Placeholder 3"/>
          <p:cNvSpPr>
            <a:spLocks noGrp="1"/>
          </p:cNvSpPr>
          <p:nvPr>
            <p:ph type="sldNum" sz="quarter" idx="10"/>
          </p:nvPr>
        </p:nvSpPr>
        <p:spPr bwMode="auto"/>
        <p:txBody>
          <a:bodyPr/>
          <a:lstStyle/>
          <a:p>
            <a:pPr>
              <a:defRPr/>
            </a:pPr>
            <a:fld id="{2144D75C-1EE8-1EF5-5BAD-5F1BE040852A}" type="slidenum">
              <a:rPr/>
              <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08909074" name="Slide Image Placeholder 1"/>
          <p:cNvSpPr>
            <a:spLocks noChangeAspect="1" noGrp="1" noRot="1"/>
          </p:cNvSpPr>
          <p:nvPr>
            <p:ph type="sldImg"/>
          </p:nvPr>
        </p:nvSpPr>
        <p:spPr bwMode="auto"/>
      </p:sp>
      <p:sp>
        <p:nvSpPr>
          <p:cNvPr id="1764038388" name="Notes Placeholder 2"/>
          <p:cNvSpPr>
            <a:spLocks noGrp="1"/>
          </p:cNvSpPr>
          <p:nvPr>
            <p:ph type="body" idx="1"/>
          </p:nvPr>
        </p:nvSpPr>
        <p:spPr bwMode="auto"/>
        <p:txBody>
          <a:bodyPr/>
          <a:lstStyle/>
          <a:p>
            <a:pPr>
              <a:defRPr/>
            </a:pPr>
            <a:endParaRPr/>
          </a:p>
        </p:txBody>
      </p:sp>
      <p:sp>
        <p:nvSpPr>
          <p:cNvPr id="45756862" name="Slide Number Placeholder 3"/>
          <p:cNvSpPr>
            <a:spLocks noGrp="1"/>
          </p:cNvSpPr>
          <p:nvPr>
            <p:ph type="sldNum" sz="quarter" idx="10"/>
          </p:nvPr>
        </p:nvSpPr>
        <p:spPr bwMode="auto"/>
        <p:txBody>
          <a:bodyPr/>
          <a:lstStyle/>
          <a:p>
            <a:pPr>
              <a:defRPr/>
            </a:pPr>
            <a:fld id="{9383AA32-DCD6-32DE-0446-77C02C49CFE8}" type="slidenum">
              <a:rPr/>
              <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93297481" name="Slide Image Placeholder 1"/>
          <p:cNvSpPr>
            <a:spLocks noChangeAspect="1" noGrp="1" noRot="1"/>
          </p:cNvSpPr>
          <p:nvPr>
            <p:ph type="sldImg"/>
          </p:nvPr>
        </p:nvSpPr>
        <p:spPr bwMode="auto"/>
      </p:sp>
      <p:sp>
        <p:nvSpPr>
          <p:cNvPr id="657721022" name="Notes Placeholder 2"/>
          <p:cNvSpPr>
            <a:spLocks noGrp="1"/>
          </p:cNvSpPr>
          <p:nvPr>
            <p:ph type="body" idx="1"/>
          </p:nvPr>
        </p:nvSpPr>
        <p:spPr bwMode="auto"/>
        <p:txBody>
          <a:bodyPr/>
          <a:lstStyle/>
          <a:p>
            <a:pPr>
              <a:defRPr/>
            </a:pPr>
            <a:endParaRPr/>
          </a:p>
        </p:txBody>
      </p:sp>
      <p:sp>
        <p:nvSpPr>
          <p:cNvPr id="64506055" name="Slide Number Placeholder 3"/>
          <p:cNvSpPr>
            <a:spLocks noGrp="1"/>
          </p:cNvSpPr>
          <p:nvPr>
            <p:ph type="sldNum" sz="quarter" idx="10"/>
          </p:nvPr>
        </p:nvSpPr>
        <p:spPr bwMode="auto"/>
        <p:txBody>
          <a:bodyPr/>
          <a:lstStyle/>
          <a:p>
            <a:pPr>
              <a:defRPr/>
            </a:pPr>
            <a:fld id="{9EF07741-D0A4-FE23-147C-E051C2D32545}" type="slidenum">
              <a:rPr/>
              <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27789319" name="Slide Image Placeholder 1"/>
          <p:cNvSpPr>
            <a:spLocks noChangeAspect="1" noGrp="1" noRot="1"/>
          </p:cNvSpPr>
          <p:nvPr>
            <p:ph type="sldImg"/>
          </p:nvPr>
        </p:nvSpPr>
        <p:spPr bwMode="auto"/>
      </p:sp>
      <p:sp>
        <p:nvSpPr>
          <p:cNvPr id="422644797" name="Notes Placeholder 2"/>
          <p:cNvSpPr>
            <a:spLocks noGrp="1"/>
          </p:cNvSpPr>
          <p:nvPr>
            <p:ph type="body" idx="1"/>
          </p:nvPr>
        </p:nvSpPr>
        <p:spPr bwMode="auto"/>
        <p:txBody>
          <a:bodyPr/>
          <a:lstStyle/>
          <a:p>
            <a:pPr>
              <a:defRPr/>
            </a:pPr>
            <a:endParaRPr/>
          </a:p>
        </p:txBody>
      </p:sp>
      <p:sp>
        <p:nvSpPr>
          <p:cNvPr id="661729857" name="Slide Number Placeholder 3"/>
          <p:cNvSpPr>
            <a:spLocks noGrp="1"/>
          </p:cNvSpPr>
          <p:nvPr>
            <p:ph type="sldNum" sz="quarter" idx="10"/>
          </p:nvPr>
        </p:nvSpPr>
        <p:spPr bwMode="auto"/>
        <p:txBody>
          <a:bodyPr/>
          <a:lstStyle/>
          <a:p>
            <a:pPr>
              <a:defRPr/>
            </a:pPr>
            <a:fld id="{30468DD7-2829-66AA-C5E1-BFF423C679F5}" type="slidenum">
              <a:rPr/>
              <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00760190" name="Slide Image Placeholder 1"/>
          <p:cNvSpPr>
            <a:spLocks noChangeAspect="1" noGrp="1" noRot="1"/>
          </p:cNvSpPr>
          <p:nvPr>
            <p:ph type="sldImg"/>
          </p:nvPr>
        </p:nvSpPr>
        <p:spPr bwMode="auto"/>
      </p:sp>
      <p:sp>
        <p:nvSpPr>
          <p:cNvPr id="15999896" name="Notes Placeholder 2"/>
          <p:cNvSpPr>
            <a:spLocks noGrp="1"/>
          </p:cNvSpPr>
          <p:nvPr>
            <p:ph type="body" idx="1"/>
          </p:nvPr>
        </p:nvSpPr>
        <p:spPr bwMode="auto"/>
        <p:txBody>
          <a:bodyPr/>
          <a:lstStyle/>
          <a:p>
            <a:pPr>
              <a:defRPr/>
            </a:pPr>
            <a:endParaRPr/>
          </a:p>
        </p:txBody>
      </p:sp>
      <p:sp>
        <p:nvSpPr>
          <p:cNvPr id="68003453" name="Slide Number Placeholder 3"/>
          <p:cNvSpPr>
            <a:spLocks noGrp="1"/>
          </p:cNvSpPr>
          <p:nvPr>
            <p:ph type="sldNum" sz="quarter" idx="10"/>
          </p:nvPr>
        </p:nvSpPr>
        <p:spPr bwMode="auto"/>
        <p:txBody>
          <a:bodyPr/>
          <a:lstStyle/>
          <a:p>
            <a:pPr>
              <a:defRPr/>
            </a:pPr>
            <a:fld id="{116CA807-5433-1371-11BF-C61D9079D415}" type="slidenum">
              <a:rPr/>
              <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3620346" name="Slide Image Placeholder 1"/>
          <p:cNvSpPr>
            <a:spLocks noChangeAspect="1" noGrp="1" noRot="1"/>
          </p:cNvSpPr>
          <p:nvPr>
            <p:ph type="sldImg"/>
          </p:nvPr>
        </p:nvSpPr>
        <p:spPr bwMode="auto"/>
      </p:sp>
      <p:sp>
        <p:nvSpPr>
          <p:cNvPr id="1671605637" name="Notes Placeholder 2"/>
          <p:cNvSpPr>
            <a:spLocks noGrp="1"/>
          </p:cNvSpPr>
          <p:nvPr>
            <p:ph type="body" idx="1"/>
          </p:nvPr>
        </p:nvSpPr>
        <p:spPr bwMode="auto"/>
        <p:txBody>
          <a:bodyPr/>
          <a:lstStyle/>
          <a:p>
            <a:pPr>
              <a:defRPr/>
            </a:pPr>
            <a:endParaRPr/>
          </a:p>
        </p:txBody>
      </p:sp>
      <p:sp>
        <p:nvSpPr>
          <p:cNvPr id="394780951" name="Slide Number Placeholder 3"/>
          <p:cNvSpPr>
            <a:spLocks noGrp="1"/>
          </p:cNvSpPr>
          <p:nvPr>
            <p:ph type="sldNum" sz="quarter" idx="10"/>
          </p:nvPr>
        </p:nvSpPr>
        <p:spPr bwMode="auto"/>
        <p:txBody>
          <a:bodyPr/>
          <a:lstStyle/>
          <a:p>
            <a:pPr>
              <a:defRPr/>
            </a:pPr>
            <a:fld id="{95503E56-39B9-9AFA-47F4-F644311A5FE5}" type="slidenum">
              <a:rPr/>
              <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02491810" name="Slide Image Placeholder 1"/>
          <p:cNvSpPr>
            <a:spLocks noChangeAspect="1" noGrp="1" noRot="1"/>
          </p:cNvSpPr>
          <p:nvPr>
            <p:ph type="sldImg"/>
          </p:nvPr>
        </p:nvSpPr>
        <p:spPr bwMode="auto"/>
      </p:sp>
      <p:sp>
        <p:nvSpPr>
          <p:cNvPr id="691008555" name="Notes Placeholder 2"/>
          <p:cNvSpPr>
            <a:spLocks noGrp="1"/>
          </p:cNvSpPr>
          <p:nvPr>
            <p:ph type="body" idx="1"/>
          </p:nvPr>
        </p:nvSpPr>
        <p:spPr bwMode="auto"/>
        <p:txBody>
          <a:bodyPr/>
          <a:lstStyle/>
          <a:p>
            <a:pPr>
              <a:defRPr/>
            </a:pPr>
            <a:endParaRPr/>
          </a:p>
        </p:txBody>
      </p:sp>
      <p:sp>
        <p:nvSpPr>
          <p:cNvPr id="969957189" name="Slide Number Placeholder 3"/>
          <p:cNvSpPr>
            <a:spLocks noGrp="1"/>
          </p:cNvSpPr>
          <p:nvPr>
            <p:ph type="sldNum" sz="quarter" idx="10"/>
          </p:nvPr>
        </p:nvSpPr>
        <p:spPr bwMode="auto"/>
        <p:txBody>
          <a:bodyPr/>
          <a:lstStyle/>
          <a:p>
            <a:pPr>
              <a:defRPr/>
            </a:pPr>
            <a:fld id="{AE1921A9-F8D3-5C50-9CD6-BE4A94A3A7DC}" type="slidenum">
              <a:rPr/>
              <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30665429" name="Slide Image Placeholder 1"/>
          <p:cNvSpPr>
            <a:spLocks noChangeAspect="1" noGrp="1" noRot="1"/>
          </p:cNvSpPr>
          <p:nvPr>
            <p:ph type="sldImg"/>
          </p:nvPr>
        </p:nvSpPr>
        <p:spPr bwMode="auto"/>
      </p:sp>
      <p:sp>
        <p:nvSpPr>
          <p:cNvPr id="85613334" name="Notes Placeholder 2"/>
          <p:cNvSpPr>
            <a:spLocks noGrp="1"/>
          </p:cNvSpPr>
          <p:nvPr>
            <p:ph type="body" idx="1"/>
          </p:nvPr>
        </p:nvSpPr>
        <p:spPr bwMode="auto"/>
        <p:txBody>
          <a:bodyPr/>
          <a:lstStyle/>
          <a:p>
            <a:pPr>
              <a:defRPr/>
            </a:pPr>
            <a:endParaRPr/>
          </a:p>
        </p:txBody>
      </p:sp>
      <p:sp>
        <p:nvSpPr>
          <p:cNvPr id="1014596765" name="Slide Number Placeholder 3"/>
          <p:cNvSpPr>
            <a:spLocks noGrp="1"/>
          </p:cNvSpPr>
          <p:nvPr>
            <p:ph type="sldNum" sz="quarter" idx="10"/>
          </p:nvPr>
        </p:nvSpPr>
        <p:spPr bwMode="auto"/>
        <p:txBody>
          <a:bodyPr/>
          <a:lstStyle/>
          <a:p>
            <a:pPr>
              <a:defRPr/>
            </a:pPr>
            <a:fld id="{ECA1C0FF-4D06-D5C0-0BB0-111E822D3472}" type="slidenum">
              <a:rPr/>
              <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14741815" name="Slide Image Placeholder 1"/>
          <p:cNvSpPr>
            <a:spLocks noChangeAspect="1" noGrp="1" noRot="1"/>
          </p:cNvSpPr>
          <p:nvPr>
            <p:ph type="sldImg"/>
          </p:nvPr>
        </p:nvSpPr>
        <p:spPr bwMode="auto"/>
      </p:sp>
      <p:sp>
        <p:nvSpPr>
          <p:cNvPr id="888924741" name="Notes Placeholder 2"/>
          <p:cNvSpPr>
            <a:spLocks noGrp="1"/>
          </p:cNvSpPr>
          <p:nvPr>
            <p:ph type="body" idx="1"/>
          </p:nvPr>
        </p:nvSpPr>
        <p:spPr bwMode="auto"/>
        <p:txBody>
          <a:bodyPr/>
          <a:lstStyle/>
          <a:p>
            <a:pPr>
              <a:defRPr/>
            </a:pPr>
            <a:endParaRPr/>
          </a:p>
        </p:txBody>
      </p:sp>
      <p:sp>
        <p:nvSpPr>
          <p:cNvPr id="725198842" name="Slide Number Placeholder 3"/>
          <p:cNvSpPr>
            <a:spLocks noGrp="1"/>
          </p:cNvSpPr>
          <p:nvPr>
            <p:ph type="sldNum" sz="quarter" idx="10"/>
          </p:nvPr>
        </p:nvSpPr>
        <p:spPr bwMode="auto"/>
        <p:txBody>
          <a:bodyPr/>
          <a:lstStyle/>
          <a:p>
            <a:pPr>
              <a:defRPr/>
            </a:pPr>
            <a:fld id="{5FE6BEB1-18F8-9BFE-4037-B4DC123E8087}" type="slidenum">
              <a:rPr/>
              <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92016148" name="Slide Image Placeholder 1"/>
          <p:cNvSpPr>
            <a:spLocks noChangeAspect="1" noGrp="1" noRot="1"/>
          </p:cNvSpPr>
          <p:nvPr>
            <p:ph type="sldImg"/>
          </p:nvPr>
        </p:nvSpPr>
        <p:spPr bwMode="auto"/>
      </p:sp>
      <p:sp>
        <p:nvSpPr>
          <p:cNvPr id="327875802" name="Notes Placeholder 2"/>
          <p:cNvSpPr>
            <a:spLocks noGrp="1"/>
          </p:cNvSpPr>
          <p:nvPr>
            <p:ph type="body" idx="1"/>
          </p:nvPr>
        </p:nvSpPr>
        <p:spPr bwMode="auto"/>
        <p:txBody>
          <a:bodyPr/>
          <a:lstStyle/>
          <a:p>
            <a:pPr>
              <a:defRPr/>
            </a:pPr>
            <a:endParaRPr/>
          </a:p>
        </p:txBody>
      </p:sp>
      <p:sp>
        <p:nvSpPr>
          <p:cNvPr id="567877154" name="Slide Number Placeholder 3"/>
          <p:cNvSpPr>
            <a:spLocks noGrp="1"/>
          </p:cNvSpPr>
          <p:nvPr>
            <p:ph type="sldNum" sz="quarter" idx="10"/>
          </p:nvPr>
        </p:nvSpPr>
        <p:spPr bwMode="auto"/>
        <p:txBody>
          <a:bodyPr/>
          <a:lstStyle/>
          <a:p>
            <a:pPr>
              <a:defRPr/>
            </a:pPr>
            <a:fld id="{CE24EBF3-C2FE-6D1C-4F9C-5820BBC757F5}" type="slidenum">
              <a:rPr/>
              <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03133115" name="Slide Image Placeholder 1"/>
          <p:cNvSpPr>
            <a:spLocks noChangeAspect="1" noGrp="1" noRot="1"/>
          </p:cNvSpPr>
          <p:nvPr>
            <p:ph type="sldImg"/>
          </p:nvPr>
        </p:nvSpPr>
        <p:spPr bwMode="auto"/>
      </p:sp>
      <p:sp>
        <p:nvSpPr>
          <p:cNvPr id="1267890212" name="Notes Placeholder 2"/>
          <p:cNvSpPr>
            <a:spLocks noGrp="1"/>
          </p:cNvSpPr>
          <p:nvPr>
            <p:ph type="body" idx="1"/>
          </p:nvPr>
        </p:nvSpPr>
        <p:spPr bwMode="auto"/>
        <p:txBody>
          <a:bodyPr/>
          <a:lstStyle/>
          <a:p>
            <a:pPr>
              <a:defRPr/>
            </a:pPr>
            <a:endParaRPr/>
          </a:p>
        </p:txBody>
      </p:sp>
      <p:sp>
        <p:nvSpPr>
          <p:cNvPr id="1781855870" name="Slide Number Placeholder 3"/>
          <p:cNvSpPr>
            <a:spLocks noGrp="1"/>
          </p:cNvSpPr>
          <p:nvPr>
            <p:ph type="sldNum" sz="quarter" idx="10"/>
          </p:nvPr>
        </p:nvSpPr>
        <p:spPr bwMode="auto"/>
        <p:txBody>
          <a:bodyPr/>
          <a:lstStyle/>
          <a:p>
            <a:pPr>
              <a:defRPr/>
            </a:pPr>
            <a:fld id="{B3D50A77-72C9-304D-C3EA-B05D011715A4}" type="slidenum">
              <a:rPr/>
              <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52587567" name="Slide Image Placeholder 1"/>
          <p:cNvSpPr>
            <a:spLocks noChangeAspect="1" noGrp="1" noRot="1"/>
          </p:cNvSpPr>
          <p:nvPr>
            <p:ph type="sldImg"/>
          </p:nvPr>
        </p:nvSpPr>
        <p:spPr bwMode="auto"/>
      </p:sp>
      <p:sp>
        <p:nvSpPr>
          <p:cNvPr id="1506455421" name="Notes Placeholder 2"/>
          <p:cNvSpPr>
            <a:spLocks noGrp="1"/>
          </p:cNvSpPr>
          <p:nvPr>
            <p:ph type="body" idx="1"/>
          </p:nvPr>
        </p:nvSpPr>
        <p:spPr bwMode="auto"/>
        <p:txBody>
          <a:bodyPr/>
          <a:lstStyle/>
          <a:p>
            <a:pPr>
              <a:defRPr/>
            </a:pPr>
            <a:endParaRPr/>
          </a:p>
        </p:txBody>
      </p:sp>
      <p:sp>
        <p:nvSpPr>
          <p:cNvPr id="1183252430" name="Slide Number Placeholder 3"/>
          <p:cNvSpPr>
            <a:spLocks noGrp="1"/>
          </p:cNvSpPr>
          <p:nvPr>
            <p:ph type="sldNum" sz="quarter" idx="10"/>
          </p:nvPr>
        </p:nvSpPr>
        <p:spPr bwMode="auto"/>
        <p:txBody>
          <a:bodyPr/>
          <a:lstStyle/>
          <a:p>
            <a:pPr>
              <a:defRPr/>
            </a:pPr>
            <a:fld id="{3208C343-D04A-325D-22DC-E22EF6178144}" type="slidenum">
              <a:rPr/>
              <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04257342" name="Slide Image Placeholder 1"/>
          <p:cNvSpPr>
            <a:spLocks noChangeAspect="1" noGrp="1" noRot="1"/>
          </p:cNvSpPr>
          <p:nvPr>
            <p:ph type="sldImg"/>
          </p:nvPr>
        </p:nvSpPr>
        <p:spPr bwMode="auto"/>
      </p:sp>
      <p:sp>
        <p:nvSpPr>
          <p:cNvPr id="109444528" name="Notes Placeholder 2"/>
          <p:cNvSpPr>
            <a:spLocks noGrp="1"/>
          </p:cNvSpPr>
          <p:nvPr>
            <p:ph type="body" idx="1"/>
          </p:nvPr>
        </p:nvSpPr>
        <p:spPr bwMode="auto"/>
        <p:txBody>
          <a:bodyPr/>
          <a:lstStyle/>
          <a:p>
            <a:pPr>
              <a:defRPr/>
            </a:pPr>
            <a:endParaRPr/>
          </a:p>
        </p:txBody>
      </p:sp>
      <p:sp>
        <p:nvSpPr>
          <p:cNvPr id="61309454" name="Slide Number Placeholder 3"/>
          <p:cNvSpPr>
            <a:spLocks noGrp="1"/>
          </p:cNvSpPr>
          <p:nvPr>
            <p:ph type="sldNum" sz="quarter" idx="10"/>
          </p:nvPr>
        </p:nvSpPr>
        <p:spPr bwMode="auto"/>
        <p:txBody>
          <a:bodyPr/>
          <a:lstStyle/>
          <a:p>
            <a:pPr>
              <a:defRPr/>
            </a:pPr>
            <a:fld id="{80D89910-9C26-8E1B-E27B-0C3D917A0E9D}" type="slidenum">
              <a:rPr/>
              <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33718730" name="Slide Image Placeholder 1"/>
          <p:cNvSpPr>
            <a:spLocks noChangeAspect="1" noGrp="1" noRot="1"/>
          </p:cNvSpPr>
          <p:nvPr>
            <p:ph type="sldImg"/>
          </p:nvPr>
        </p:nvSpPr>
        <p:spPr bwMode="auto"/>
      </p:sp>
      <p:sp>
        <p:nvSpPr>
          <p:cNvPr id="1895538862" name="Notes Placeholder 2"/>
          <p:cNvSpPr>
            <a:spLocks noGrp="1"/>
          </p:cNvSpPr>
          <p:nvPr>
            <p:ph type="body" idx="1"/>
          </p:nvPr>
        </p:nvSpPr>
        <p:spPr bwMode="auto"/>
        <p:txBody>
          <a:bodyPr/>
          <a:lstStyle/>
          <a:p>
            <a:pPr>
              <a:defRPr/>
            </a:pPr>
            <a:endParaRPr/>
          </a:p>
        </p:txBody>
      </p:sp>
      <p:sp>
        <p:nvSpPr>
          <p:cNvPr id="69596623" name="Slide Number Placeholder 3"/>
          <p:cNvSpPr>
            <a:spLocks noGrp="1"/>
          </p:cNvSpPr>
          <p:nvPr>
            <p:ph type="sldNum" sz="quarter" idx="10"/>
          </p:nvPr>
        </p:nvSpPr>
        <p:spPr bwMode="auto"/>
        <p:txBody>
          <a:bodyPr/>
          <a:lstStyle/>
          <a:p>
            <a:pPr>
              <a:defRPr/>
            </a:pPr>
            <a:fld id="{228D3EB0-0B87-F2EB-65AB-972298FEE707}" type="slidenum">
              <a:rPr/>
              <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80772495" name="Slide Image Placeholder 1"/>
          <p:cNvSpPr>
            <a:spLocks noChangeAspect="1" noGrp="1" noRot="1"/>
          </p:cNvSpPr>
          <p:nvPr>
            <p:ph type="sldImg"/>
          </p:nvPr>
        </p:nvSpPr>
        <p:spPr bwMode="auto"/>
      </p:sp>
      <p:sp>
        <p:nvSpPr>
          <p:cNvPr id="1644774594" name="Notes Placeholder 2"/>
          <p:cNvSpPr>
            <a:spLocks noGrp="1"/>
          </p:cNvSpPr>
          <p:nvPr>
            <p:ph type="body" idx="1"/>
          </p:nvPr>
        </p:nvSpPr>
        <p:spPr bwMode="auto"/>
        <p:txBody>
          <a:bodyPr/>
          <a:lstStyle/>
          <a:p>
            <a:pPr>
              <a:defRPr/>
            </a:pPr>
            <a:endParaRPr/>
          </a:p>
        </p:txBody>
      </p:sp>
      <p:sp>
        <p:nvSpPr>
          <p:cNvPr id="1475451405" name="Slide Number Placeholder 3"/>
          <p:cNvSpPr>
            <a:spLocks noGrp="1"/>
          </p:cNvSpPr>
          <p:nvPr>
            <p:ph type="sldNum" sz="quarter" idx="10"/>
          </p:nvPr>
        </p:nvSpPr>
        <p:spPr bwMode="auto"/>
        <p:txBody>
          <a:bodyPr/>
          <a:lstStyle/>
          <a:p>
            <a:pPr>
              <a:defRPr/>
            </a:pPr>
            <a:fld id="{207AD3D2-B3A0-6E2B-A438-517FDDE86086}" type="slidenum">
              <a:rPr/>
              <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65863503" name="Slide Image Placeholder 1"/>
          <p:cNvSpPr>
            <a:spLocks noChangeAspect="1" noGrp="1" noRot="1"/>
          </p:cNvSpPr>
          <p:nvPr>
            <p:ph type="sldImg"/>
          </p:nvPr>
        </p:nvSpPr>
        <p:spPr bwMode="auto"/>
      </p:sp>
      <p:sp>
        <p:nvSpPr>
          <p:cNvPr id="2026122272" name="Notes Placeholder 2"/>
          <p:cNvSpPr>
            <a:spLocks noGrp="1"/>
          </p:cNvSpPr>
          <p:nvPr>
            <p:ph type="body" idx="1"/>
          </p:nvPr>
        </p:nvSpPr>
        <p:spPr bwMode="auto"/>
        <p:txBody>
          <a:bodyPr/>
          <a:lstStyle/>
          <a:p>
            <a:pPr>
              <a:defRPr/>
            </a:pPr>
            <a:endParaRPr/>
          </a:p>
        </p:txBody>
      </p:sp>
      <p:sp>
        <p:nvSpPr>
          <p:cNvPr id="1418322076" name="Slide Number Placeholder 3"/>
          <p:cNvSpPr>
            <a:spLocks noGrp="1"/>
          </p:cNvSpPr>
          <p:nvPr>
            <p:ph type="sldNum" sz="quarter" idx="10"/>
          </p:nvPr>
        </p:nvSpPr>
        <p:spPr bwMode="auto"/>
        <p:txBody>
          <a:bodyPr/>
          <a:lstStyle/>
          <a:p>
            <a:pPr>
              <a:defRPr/>
            </a:pPr>
            <a:fld id="{E717156A-B283-966B-0FF6-D381130FC021}" type="slidenum">
              <a:rPr/>
              <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70577016" name="Slide Image Placeholder 1"/>
          <p:cNvSpPr>
            <a:spLocks noChangeAspect="1" noGrp="1" noRot="1"/>
          </p:cNvSpPr>
          <p:nvPr>
            <p:ph type="sldImg"/>
          </p:nvPr>
        </p:nvSpPr>
        <p:spPr bwMode="auto"/>
      </p:sp>
      <p:sp>
        <p:nvSpPr>
          <p:cNvPr id="1200743205" name="Notes Placeholder 2"/>
          <p:cNvSpPr>
            <a:spLocks noGrp="1"/>
          </p:cNvSpPr>
          <p:nvPr>
            <p:ph type="body" idx="1"/>
          </p:nvPr>
        </p:nvSpPr>
        <p:spPr bwMode="auto"/>
        <p:txBody>
          <a:bodyPr/>
          <a:lstStyle/>
          <a:p>
            <a:pPr>
              <a:defRPr/>
            </a:pPr>
            <a:endParaRPr/>
          </a:p>
        </p:txBody>
      </p:sp>
      <p:sp>
        <p:nvSpPr>
          <p:cNvPr id="1972853940" name="Slide Number Placeholder 3"/>
          <p:cNvSpPr>
            <a:spLocks noGrp="1"/>
          </p:cNvSpPr>
          <p:nvPr>
            <p:ph type="sldNum" sz="quarter" idx="10"/>
          </p:nvPr>
        </p:nvSpPr>
        <p:spPr bwMode="auto"/>
        <p:txBody>
          <a:bodyPr/>
          <a:lstStyle/>
          <a:p>
            <a:pPr>
              <a:defRPr/>
            </a:pPr>
            <a:fld id="{517C7A4B-4F6D-C461-BA34-B1FBA871076C}" type="slidenum">
              <a:rPr/>
              <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24455956" name="Slide Image Placeholder 1"/>
          <p:cNvSpPr>
            <a:spLocks noChangeAspect="1" noGrp="1" noRot="1"/>
          </p:cNvSpPr>
          <p:nvPr>
            <p:ph type="sldImg"/>
          </p:nvPr>
        </p:nvSpPr>
        <p:spPr bwMode="auto"/>
      </p:sp>
      <p:sp>
        <p:nvSpPr>
          <p:cNvPr id="1774419417" name="Notes Placeholder 2"/>
          <p:cNvSpPr>
            <a:spLocks noGrp="1"/>
          </p:cNvSpPr>
          <p:nvPr>
            <p:ph type="body" idx="1"/>
          </p:nvPr>
        </p:nvSpPr>
        <p:spPr bwMode="auto"/>
        <p:txBody>
          <a:bodyPr/>
          <a:lstStyle/>
          <a:p>
            <a:pPr>
              <a:defRPr/>
            </a:pPr>
            <a:endParaRPr/>
          </a:p>
        </p:txBody>
      </p:sp>
      <p:sp>
        <p:nvSpPr>
          <p:cNvPr id="1569614785" name="Slide Number Placeholder 3"/>
          <p:cNvSpPr>
            <a:spLocks noGrp="1"/>
          </p:cNvSpPr>
          <p:nvPr>
            <p:ph type="sldNum" sz="quarter" idx="10"/>
          </p:nvPr>
        </p:nvSpPr>
        <p:spPr bwMode="auto"/>
        <p:txBody>
          <a:bodyPr/>
          <a:lstStyle/>
          <a:p>
            <a:pPr>
              <a:defRPr/>
            </a:pPr>
            <a:fld id="{3DBB6560-BAC0-4ED5-81E6-388088045869}" type="slidenum">
              <a:rPr/>
              <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13421580" name="Slide Image Placeholder 1"/>
          <p:cNvSpPr>
            <a:spLocks noChangeAspect="1" noGrp="1" noRot="1"/>
          </p:cNvSpPr>
          <p:nvPr>
            <p:ph type="sldImg"/>
          </p:nvPr>
        </p:nvSpPr>
        <p:spPr bwMode="auto"/>
      </p:sp>
      <p:sp>
        <p:nvSpPr>
          <p:cNvPr id="1291019409" name="Notes Placeholder 2"/>
          <p:cNvSpPr>
            <a:spLocks noGrp="1"/>
          </p:cNvSpPr>
          <p:nvPr>
            <p:ph type="body" idx="1"/>
          </p:nvPr>
        </p:nvSpPr>
        <p:spPr bwMode="auto"/>
        <p:txBody>
          <a:bodyPr/>
          <a:lstStyle/>
          <a:p>
            <a:pPr>
              <a:defRPr/>
            </a:pPr>
            <a:endParaRPr/>
          </a:p>
        </p:txBody>
      </p:sp>
      <p:sp>
        <p:nvSpPr>
          <p:cNvPr id="1133195928" name="Slide Number Placeholder 3"/>
          <p:cNvSpPr>
            <a:spLocks noGrp="1"/>
          </p:cNvSpPr>
          <p:nvPr>
            <p:ph type="sldNum" sz="quarter" idx="10"/>
          </p:nvPr>
        </p:nvSpPr>
        <p:spPr bwMode="auto"/>
        <p:txBody>
          <a:bodyPr/>
          <a:lstStyle/>
          <a:p>
            <a:pPr>
              <a:defRPr/>
            </a:pPr>
            <a:fld id="{7D44E049-E307-2CB6-1EB3-B7AAAC7788FB}" type="slidenum">
              <a:rPr/>
              <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29202344" name="Slide Image Placeholder 1"/>
          <p:cNvSpPr>
            <a:spLocks noChangeAspect="1" noGrp="1" noRot="1"/>
          </p:cNvSpPr>
          <p:nvPr>
            <p:ph type="sldImg"/>
          </p:nvPr>
        </p:nvSpPr>
        <p:spPr bwMode="auto"/>
      </p:sp>
      <p:sp>
        <p:nvSpPr>
          <p:cNvPr id="561240772" name="Notes Placeholder 2"/>
          <p:cNvSpPr>
            <a:spLocks noGrp="1"/>
          </p:cNvSpPr>
          <p:nvPr>
            <p:ph type="body" idx="1"/>
          </p:nvPr>
        </p:nvSpPr>
        <p:spPr bwMode="auto"/>
        <p:txBody>
          <a:bodyPr/>
          <a:lstStyle/>
          <a:p>
            <a:pPr>
              <a:defRPr/>
            </a:pPr>
            <a:endParaRPr/>
          </a:p>
        </p:txBody>
      </p:sp>
      <p:sp>
        <p:nvSpPr>
          <p:cNvPr id="1037785504" name="Slide Number Placeholder 3"/>
          <p:cNvSpPr>
            <a:spLocks noGrp="1"/>
          </p:cNvSpPr>
          <p:nvPr>
            <p:ph type="sldNum" sz="quarter" idx="10"/>
          </p:nvPr>
        </p:nvSpPr>
        <p:spPr bwMode="auto"/>
        <p:txBody>
          <a:bodyPr/>
          <a:lstStyle/>
          <a:p>
            <a:pPr>
              <a:defRPr/>
            </a:pPr>
            <a:fld id="{C0A06B4D-561A-4E26-9BBE-1DDD66CB2795}" type="slidenum">
              <a:rPr/>
              <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69537169" name="Slide Image Placeholder 1"/>
          <p:cNvSpPr>
            <a:spLocks noChangeAspect="1" noGrp="1" noRot="1"/>
          </p:cNvSpPr>
          <p:nvPr>
            <p:ph type="sldImg"/>
          </p:nvPr>
        </p:nvSpPr>
        <p:spPr bwMode="auto"/>
      </p:sp>
      <p:sp>
        <p:nvSpPr>
          <p:cNvPr id="1808774316" name="Notes Placeholder 2"/>
          <p:cNvSpPr>
            <a:spLocks noGrp="1"/>
          </p:cNvSpPr>
          <p:nvPr>
            <p:ph type="body" idx="1"/>
          </p:nvPr>
        </p:nvSpPr>
        <p:spPr bwMode="auto"/>
        <p:txBody>
          <a:bodyPr/>
          <a:lstStyle/>
          <a:p>
            <a:pPr>
              <a:defRPr/>
            </a:pPr>
            <a:endParaRPr/>
          </a:p>
        </p:txBody>
      </p:sp>
      <p:sp>
        <p:nvSpPr>
          <p:cNvPr id="939705144" name="Slide Number Placeholder 3"/>
          <p:cNvSpPr>
            <a:spLocks noGrp="1"/>
          </p:cNvSpPr>
          <p:nvPr>
            <p:ph type="sldNum" sz="quarter" idx="10"/>
          </p:nvPr>
        </p:nvSpPr>
        <p:spPr bwMode="auto"/>
        <p:txBody>
          <a:bodyPr/>
          <a:lstStyle/>
          <a:p>
            <a:pPr>
              <a:defRPr/>
            </a:pPr>
            <a:fld id="{F6D39B40-8B8A-691E-51FD-458FA8647498}" type="slidenum">
              <a:rPr/>
              <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10761349" name="Slide Image Placeholder 1"/>
          <p:cNvSpPr>
            <a:spLocks noChangeAspect="1" noGrp="1" noRot="1"/>
          </p:cNvSpPr>
          <p:nvPr>
            <p:ph type="sldImg"/>
          </p:nvPr>
        </p:nvSpPr>
        <p:spPr bwMode="auto"/>
      </p:sp>
      <p:sp>
        <p:nvSpPr>
          <p:cNvPr id="489077040" name="Notes Placeholder 2"/>
          <p:cNvSpPr>
            <a:spLocks noGrp="1"/>
          </p:cNvSpPr>
          <p:nvPr>
            <p:ph type="body" idx="1"/>
          </p:nvPr>
        </p:nvSpPr>
        <p:spPr bwMode="auto"/>
        <p:txBody>
          <a:bodyPr/>
          <a:lstStyle/>
          <a:p>
            <a:pPr>
              <a:defRPr/>
            </a:pPr>
            <a:endParaRPr/>
          </a:p>
        </p:txBody>
      </p:sp>
      <p:sp>
        <p:nvSpPr>
          <p:cNvPr id="170988877" name="Slide Number Placeholder 3"/>
          <p:cNvSpPr>
            <a:spLocks noGrp="1"/>
          </p:cNvSpPr>
          <p:nvPr>
            <p:ph type="sldNum" sz="quarter" idx="10"/>
          </p:nvPr>
        </p:nvSpPr>
        <p:spPr bwMode="auto"/>
        <p:txBody>
          <a:bodyPr/>
          <a:lstStyle/>
          <a:p>
            <a:pPr>
              <a:defRPr/>
            </a:pPr>
            <a:fld id="{7E681D1D-AA93-48B2-E670-09A066D7D045}" type="slidenum">
              <a:rPr/>
              <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76525305" name="Slide Image Placeholder 1"/>
          <p:cNvSpPr>
            <a:spLocks noChangeAspect="1" noGrp="1" noRot="1"/>
          </p:cNvSpPr>
          <p:nvPr>
            <p:ph type="sldImg"/>
          </p:nvPr>
        </p:nvSpPr>
        <p:spPr bwMode="auto"/>
      </p:sp>
      <p:sp>
        <p:nvSpPr>
          <p:cNvPr id="664040899" name="Notes Placeholder 2"/>
          <p:cNvSpPr>
            <a:spLocks noGrp="1"/>
          </p:cNvSpPr>
          <p:nvPr>
            <p:ph type="body" idx="1"/>
          </p:nvPr>
        </p:nvSpPr>
        <p:spPr bwMode="auto"/>
        <p:txBody>
          <a:bodyPr/>
          <a:lstStyle/>
          <a:p>
            <a:pPr>
              <a:defRPr/>
            </a:pPr>
            <a:endParaRPr/>
          </a:p>
        </p:txBody>
      </p:sp>
      <p:sp>
        <p:nvSpPr>
          <p:cNvPr id="27700158" name="Slide Number Placeholder 3"/>
          <p:cNvSpPr>
            <a:spLocks noGrp="1"/>
          </p:cNvSpPr>
          <p:nvPr>
            <p:ph type="sldNum" sz="quarter" idx="10"/>
          </p:nvPr>
        </p:nvSpPr>
        <p:spPr bwMode="auto"/>
        <p:txBody>
          <a:bodyPr/>
          <a:lstStyle/>
          <a:p>
            <a:pPr>
              <a:defRPr/>
            </a:pPr>
            <a:fld id="{4B12C898-B0D5-263A-2699-94DAE77BD5FE}" type="slidenum">
              <a:rPr/>
              <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41827170" name="Slide Image Placeholder 1"/>
          <p:cNvSpPr>
            <a:spLocks noChangeAspect="1" noGrp="1" noRot="1"/>
          </p:cNvSpPr>
          <p:nvPr>
            <p:ph type="sldImg"/>
          </p:nvPr>
        </p:nvSpPr>
        <p:spPr bwMode="auto"/>
      </p:sp>
      <p:sp>
        <p:nvSpPr>
          <p:cNvPr id="226473110" name="Notes Placeholder 2"/>
          <p:cNvSpPr>
            <a:spLocks noGrp="1"/>
          </p:cNvSpPr>
          <p:nvPr>
            <p:ph type="body" idx="1"/>
          </p:nvPr>
        </p:nvSpPr>
        <p:spPr bwMode="auto"/>
        <p:txBody>
          <a:bodyPr/>
          <a:lstStyle/>
          <a:p>
            <a:pPr>
              <a:defRPr/>
            </a:pPr>
            <a:endParaRPr/>
          </a:p>
        </p:txBody>
      </p:sp>
      <p:sp>
        <p:nvSpPr>
          <p:cNvPr id="2138170826" name="Slide Number Placeholder 3"/>
          <p:cNvSpPr>
            <a:spLocks noGrp="1"/>
          </p:cNvSpPr>
          <p:nvPr>
            <p:ph type="sldNum" sz="quarter" idx="10"/>
          </p:nvPr>
        </p:nvSpPr>
        <p:spPr bwMode="auto"/>
        <p:txBody>
          <a:bodyPr/>
          <a:lstStyle/>
          <a:p>
            <a:pPr>
              <a:defRPr/>
            </a:pPr>
            <a:fld id="{5B9DAAAD-BA22-2ADE-2C9B-6A543758FFCD}" type="slidenum">
              <a:rPr/>
              <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90250080" name="Slide Image Placeholder 1"/>
          <p:cNvSpPr>
            <a:spLocks noChangeAspect="1" noGrp="1" noRot="1"/>
          </p:cNvSpPr>
          <p:nvPr>
            <p:ph type="sldImg"/>
          </p:nvPr>
        </p:nvSpPr>
        <p:spPr bwMode="auto"/>
      </p:sp>
      <p:sp>
        <p:nvSpPr>
          <p:cNvPr id="1221100836" name="Notes Placeholder 2"/>
          <p:cNvSpPr>
            <a:spLocks noGrp="1"/>
          </p:cNvSpPr>
          <p:nvPr>
            <p:ph type="body" idx="1"/>
          </p:nvPr>
        </p:nvSpPr>
        <p:spPr bwMode="auto"/>
        <p:txBody>
          <a:bodyPr/>
          <a:lstStyle/>
          <a:p>
            <a:pPr>
              <a:defRPr/>
            </a:pPr>
            <a:endParaRPr/>
          </a:p>
        </p:txBody>
      </p:sp>
      <p:sp>
        <p:nvSpPr>
          <p:cNvPr id="804375513" name="Slide Number Placeholder 3"/>
          <p:cNvSpPr>
            <a:spLocks noGrp="1"/>
          </p:cNvSpPr>
          <p:nvPr>
            <p:ph type="sldNum" sz="quarter" idx="10"/>
          </p:nvPr>
        </p:nvSpPr>
        <p:spPr bwMode="auto"/>
        <p:txBody>
          <a:bodyPr/>
          <a:lstStyle/>
          <a:p>
            <a:pPr>
              <a:defRPr/>
            </a:pPr>
            <a:fld id="{453C6973-0513-6BCD-E0AF-573BE8C41216}" type="slidenum">
              <a:rPr/>
              <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00855053" name="Slide Image Placeholder 1"/>
          <p:cNvSpPr>
            <a:spLocks noChangeAspect="1" noGrp="1" noRot="1"/>
          </p:cNvSpPr>
          <p:nvPr>
            <p:ph type="sldImg"/>
          </p:nvPr>
        </p:nvSpPr>
        <p:spPr bwMode="auto"/>
      </p:sp>
      <p:sp>
        <p:nvSpPr>
          <p:cNvPr id="1673346599" name="Notes Placeholder 2"/>
          <p:cNvSpPr>
            <a:spLocks noGrp="1"/>
          </p:cNvSpPr>
          <p:nvPr>
            <p:ph type="body" idx="1"/>
          </p:nvPr>
        </p:nvSpPr>
        <p:spPr bwMode="auto"/>
        <p:txBody>
          <a:bodyPr/>
          <a:lstStyle/>
          <a:p>
            <a:pPr>
              <a:defRPr/>
            </a:pPr>
            <a:endParaRPr/>
          </a:p>
        </p:txBody>
      </p:sp>
      <p:sp>
        <p:nvSpPr>
          <p:cNvPr id="1881580265" name="Slide Number Placeholder 3"/>
          <p:cNvSpPr>
            <a:spLocks noGrp="1"/>
          </p:cNvSpPr>
          <p:nvPr>
            <p:ph type="sldNum" sz="quarter" idx="10"/>
          </p:nvPr>
        </p:nvSpPr>
        <p:spPr bwMode="auto"/>
        <p:txBody>
          <a:bodyPr/>
          <a:lstStyle/>
          <a:p>
            <a:pPr>
              <a:defRPr/>
            </a:pPr>
            <a:fld id="{AE32AD43-2ECF-9B3A-10BB-CBE42C26BA65}" type="slidenum">
              <a:rPr/>
              <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94858347" name="Slide Image Placeholder 1"/>
          <p:cNvSpPr>
            <a:spLocks noChangeAspect="1" noGrp="1" noRot="1"/>
          </p:cNvSpPr>
          <p:nvPr>
            <p:ph type="sldImg"/>
          </p:nvPr>
        </p:nvSpPr>
        <p:spPr bwMode="auto"/>
      </p:sp>
      <p:sp>
        <p:nvSpPr>
          <p:cNvPr id="249555593" name="Notes Placeholder 2"/>
          <p:cNvSpPr>
            <a:spLocks noGrp="1"/>
          </p:cNvSpPr>
          <p:nvPr>
            <p:ph type="body" idx="1"/>
          </p:nvPr>
        </p:nvSpPr>
        <p:spPr bwMode="auto"/>
        <p:txBody>
          <a:bodyPr/>
          <a:lstStyle/>
          <a:p>
            <a:pPr>
              <a:defRPr/>
            </a:pPr>
            <a:endParaRPr/>
          </a:p>
        </p:txBody>
      </p:sp>
      <p:sp>
        <p:nvSpPr>
          <p:cNvPr id="1559208545" name="Slide Number Placeholder 3"/>
          <p:cNvSpPr>
            <a:spLocks noGrp="1"/>
          </p:cNvSpPr>
          <p:nvPr>
            <p:ph type="sldNum" sz="quarter" idx="10"/>
          </p:nvPr>
        </p:nvSpPr>
        <p:spPr bwMode="auto"/>
        <p:txBody>
          <a:bodyPr/>
          <a:lstStyle/>
          <a:p>
            <a:pPr>
              <a:defRPr/>
            </a:pPr>
            <a:fld id="{353A05A2-F9F6-E1A7-913A-6DE8B0BC910D}" type="slidenum">
              <a:rPr/>
              <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81534290" name="Slide Image Placeholder 1"/>
          <p:cNvSpPr>
            <a:spLocks noChangeAspect="1" noGrp="1" noRot="1"/>
          </p:cNvSpPr>
          <p:nvPr>
            <p:ph type="sldImg"/>
          </p:nvPr>
        </p:nvSpPr>
        <p:spPr bwMode="auto"/>
      </p:sp>
      <p:sp>
        <p:nvSpPr>
          <p:cNvPr id="741920434" name="Notes Placeholder 2"/>
          <p:cNvSpPr>
            <a:spLocks noGrp="1"/>
          </p:cNvSpPr>
          <p:nvPr>
            <p:ph type="body" idx="1"/>
          </p:nvPr>
        </p:nvSpPr>
        <p:spPr bwMode="auto"/>
        <p:txBody>
          <a:bodyPr/>
          <a:lstStyle/>
          <a:p>
            <a:pPr>
              <a:defRPr/>
            </a:pPr>
            <a:endParaRPr/>
          </a:p>
        </p:txBody>
      </p:sp>
      <p:sp>
        <p:nvSpPr>
          <p:cNvPr id="1639134916" name="Slide Number Placeholder 3"/>
          <p:cNvSpPr>
            <a:spLocks noGrp="1"/>
          </p:cNvSpPr>
          <p:nvPr>
            <p:ph type="sldNum" sz="quarter" idx="10"/>
          </p:nvPr>
        </p:nvSpPr>
        <p:spPr bwMode="auto"/>
        <p:txBody>
          <a:bodyPr/>
          <a:lstStyle/>
          <a:p>
            <a:pPr>
              <a:defRPr/>
            </a:pPr>
            <a:fld id="{6E9267DA-EB58-AAA2-3EBC-BCF83158A9EB}" type="slidenum">
              <a:rPr/>
              <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65562441" name="Slide Image Placeholder 1"/>
          <p:cNvSpPr>
            <a:spLocks noChangeAspect="1" noGrp="1" noRot="1"/>
          </p:cNvSpPr>
          <p:nvPr>
            <p:ph type="sldImg"/>
          </p:nvPr>
        </p:nvSpPr>
        <p:spPr bwMode="auto"/>
      </p:sp>
      <p:sp>
        <p:nvSpPr>
          <p:cNvPr id="526804140" name="Notes Placeholder 2"/>
          <p:cNvSpPr>
            <a:spLocks noGrp="1"/>
          </p:cNvSpPr>
          <p:nvPr>
            <p:ph type="body" idx="1"/>
          </p:nvPr>
        </p:nvSpPr>
        <p:spPr bwMode="auto"/>
        <p:txBody>
          <a:bodyPr/>
          <a:lstStyle/>
          <a:p>
            <a:pPr>
              <a:defRPr/>
            </a:pPr>
            <a:endParaRPr/>
          </a:p>
        </p:txBody>
      </p:sp>
      <p:sp>
        <p:nvSpPr>
          <p:cNvPr id="1669694636" name="Slide Number Placeholder 3"/>
          <p:cNvSpPr>
            <a:spLocks noGrp="1"/>
          </p:cNvSpPr>
          <p:nvPr>
            <p:ph type="sldNum" sz="quarter" idx="10"/>
          </p:nvPr>
        </p:nvSpPr>
        <p:spPr bwMode="auto"/>
        <p:txBody>
          <a:bodyPr/>
          <a:lstStyle/>
          <a:p>
            <a:pPr>
              <a:defRPr/>
            </a:pPr>
            <a:fld id="{2B750E45-C6A2-3EF4-82E8-7054A46C4A29}" type="slidenum">
              <a:rPr/>
              <a:t/>
            </a:fld>
            <a:endParaR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4.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6.jp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8.png"/><Relationship Id="rId4" Type="http://schemas.openxmlformats.org/officeDocument/2006/relationships/image" Target="../media/image19.jp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1_Titelfolie">
    <p:spTree>
      <p:nvGrpSpPr>
        <p:cNvPr id="1" name=""/>
        <p:cNvGrpSpPr/>
        <p:nvPr/>
      </p:nvGrpSpPr>
      <p:grpSpPr bwMode="auto">
        <a:xfrm>
          <a:off x="0" y="0"/>
          <a:ext cx="0" cy="0"/>
          <a:chOff x="0" y="0"/>
          <a:chExt cx="0" cy="0"/>
        </a:xfrm>
      </p:grpSpPr>
      <p:sp>
        <p:nvSpPr>
          <p:cNvPr id="1459344108" name="Rectangle 18"/>
          <p:cNvSpPr>
            <a:spLocks noChangeArrowheads="1"/>
          </p:cNvSpPr>
          <p:nvPr userDrawn="1"/>
        </p:nvSpPr>
        <p:spPr bwMode="auto">
          <a:xfrm>
            <a:off x="383117" y="6297614"/>
            <a:ext cx="11444816" cy="287337"/>
          </a:xfrm>
          <a:prstGeom prst="rect">
            <a:avLst/>
          </a:prstGeom>
          <a:solidFill>
            <a:srgbClr val="BE1E3C"/>
          </a:solidFill>
          <a:ln w="9525">
            <a:noFill/>
            <a:miter lim="800000"/>
            <a:headEnd/>
            <a:tailEnd/>
          </a:ln>
          <a:effectLst/>
        </p:spPr>
        <p:txBody>
          <a:bodyPr wrap="none" anchor="ctr"/>
          <a:lstStyle/>
          <a:p>
            <a:pPr>
              <a:defRPr/>
            </a:pPr>
            <a:endParaRPr lang="de-DE"/>
          </a:p>
        </p:txBody>
      </p:sp>
      <p:sp>
        <p:nvSpPr>
          <p:cNvPr id="88915482" name="Rectangle 17"/>
          <p:cNvSpPr>
            <a:spLocks noChangeArrowheads="1"/>
          </p:cNvSpPr>
          <p:nvPr userDrawn="1"/>
        </p:nvSpPr>
        <p:spPr bwMode="auto">
          <a:xfrm>
            <a:off x="383117" y="4103689"/>
            <a:ext cx="11444816" cy="2192337"/>
          </a:xfrm>
          <a:prstGeom prst="rect">
            <a:avLst/>
          </a:prstGeom>
          <a:solidFill>
            <a:srgbClr val="003F57"/>
          </a:solidFill>
          <a:ln w="9525">
            <a:noFill/>
            <a:miter lim="800000"/>
            <a:headEnd/>
            <a:tailEnd/>
          </a:ln>
          <a:effectLst/>
        </p:spPr>
        <p:txBody>
          <a:bodyPr wrap="none" anchor="ctr"/>
          <a:lstStyle/>
          <a:p>
            <a:pPr algn="ctr">
              <a:defRPr/>
            </a:pPr>
            <a:r>
              <a:rPr lang="de-DE">
                <a:latin typeface="+mn-lt"/>
              </a:rPr>
              <a:t>   </a:t>
            </a:r>
            <a:endParaRPr/>
          </a:p>
        </p:txBody>
      </p:sp>
      <p:sp>
        <p:nvSpPr>
          <p:cNvPr id="1412298471" name="Textplatzhalter 2"/>
          <p:cNvSpPr>
            <a:spLocks noGrp="1"/>
          </p:cNvSpPr>
          <p:nvPr>
            <p:ph type="body" sz="quarter" idx="10" hasCustomPrompt="1"/>
          </p:nvPr>
        </p:nvSpPr>
        <p:spPr bwMode="auto">
          <a:xfrm>
            <a:off x="1235459" y="4779150"/>
            <a:ext cx="10236873" cy="269850"/>
          </a:xfrm>
          <a:prstGeom prst="rect">
            <a:avLst/>
          </a:prstGeom>
          <a:ln>
            <a:solidFill>
              <a:srgbClr val="003F57"/>
            </a:solidFill>
          </a:ln>
        </p:spPr>
        <p:txBody>
          <a:bodyPr/>
          <a:lstStyle>
            <a:lvl1pPr>
              <a:defRPr sz="1400">
                <a:solidFill>
                  <a:schemeClr val="bg1"/>
                </a:solidFill>
                <a:latin typeface="+mn-lt"/>
              </a:defRPr>
            </a:lvl1pPr>
          </a:lstStyle>
          <a:p>
            <a:pPr lvl="0">
              <a:defRPr/>
            </a:pPr>
            <a:r>
              <a:rPr lang="de-DE"/>
              <a:t>Tutorial</a:t>
            </a:r>
            <a:endParaRPr lang="de-DE"/>
          </a:p>
          <a:p>
            <a:pPr lvl="0">
              <a:defRPr/>
            </a:pPr>
            <a:endParaRPr lang="de-DE"/>
          </a:p>
        </p:txBody>
      </p:sp>
      <p:sp>
        <p:nvSpPr>
          <p:cNvPr id="1777452108" name="Textfeld 3"/>
          <p:cNvSpPr txBox="1"/>
          <p:nvPr userDrawn="1"/>
        </p:nvSpPr>
        <p:spPr bwMode="auto">
          <a:xfrm>
            <a:off x="1109133" y="5229199"/>
            <a:ext cx="10374359" cy="853799"/>
          </a:xfrm>
          <a:prstGeom prst="rect">
            <a:avLst/>
          </a:prstGeom>
          <a:noFill/>
        </p:spPr>
        <p:txBody>
          <a:bodyPr wrap="square" rtlCol="0">
            <a:spAutoFit/>
          </a:bodyPr>
          <a:lstStyle/>
          <a:p>
            <a:pPr algn="l">
              <a:lnSpc>
                <a:spcPct val="100000"/>
              </a:lnSpc>
              <a:spcAft>
                <a:spcPts val="300"/>
              </a:spcAft>
              <a:defRPr/>
            </a:pPr>
            <a:r>
              <a:rPr lang="de-DE" sz="1500">
                <a:solidFill>
                  <a:schemeClr val="bg1"/>
                </a:solidFill>
                <a:latin typeface="+mn-lt"/>
              </a:rPr>
              <a:t>Phil Keier</a:t>
            </a:r>
            <a:endParaRPr/>
          </a:p>
          <a:p>
            <a:pPr algn="l">
              <a:lnSpc>
                <a:spcPct val="100000"/>
              </a:lnSpc>
              <a:spcAft>
                <a:spcPts val="300"/>
              </a:spcAft>
              <a:defRPr/>
            </a:pPr>
            <a:r>
              <a:rPr lang="de-DE" sz="1500">
                <a:solidFill>
                  <a:schemeClr val="bg1"/>
                </a:solidFill>
                <a:latin typeface="+mn-lt"/>
              </a:rPr>
              <a:t>Institut für Nachrichtentechnik (</a:t>
            </a:r>
            <a:r>
              <a:rPr lang="de-DE" sz="1500">
                <a:solidFill>
                  <a:schemeClr val="bg1"/>
                </a:solidFill>
                <a:latin typeface="+mn-lt"/>
              </a:rPr>
              <a:t>IfN</a:t>
            </a:r>
            <a:r>
              <a:rPr lang="de-DE" sz="1500">
                <a:solidFill>
                  <a:schemeClr val="bg1"/>
                </a:solidFill>
                <a:latin typeface="+mn-lt"/>
              </a:rPr>
              <a:t>)</a:t>
            </a:r>
            <a:endParaRPr/>
          </a:p>
          <a:p>
            <a:pPr algn="l">
              <a:lnSpc>
                <a:spcPct val="100000"/>
              </a:lnSpc>
              <a:spcAft>
                <a:spcPts val="300"/>
              </a:spcAft>
              <a:defRPr/>
            </a:pPr>
            <a:r>
              <a:rPr lang="de-DE" sz="1500">
                <a:solidFill>
                  <a:schemeClr val="bg1"/>
                </a:solidFill>
                <a:latin typeface="+mn-lt"/>
              </a:rPr>
              <a:t>Technische Universität Braunschweig </a:t>
            </a:r>
            <a:endParaRPr lang="de-DE" sz="1500">
              <a:solidFill>
                <a:schemeClr val="bg1"/>
              </a:solidFill>
              <a:latin typeface="+mn-lt"/>
            </a:endParaRPr>
          </a:p>
        </p:txBody>
      </p:sp>
      <p:sp>
        <p:nvSpPr>
          <p:cNvPr id="2108815281" name="Textfeld 5"/>
          <p:cNvSpPr txBox="1"/>
          <p:nvPr userDrawn="1"/>
        </p:nvSpPr>
        <p:spPr bwMode="auto">
          <a:xfrm>
            <a:off x="1109133" y="4374104"/>
            <a:ext cx="10385159" cy="396599"/>
          </a:xfrm>
          <a:prstGeom prst="rect">
            <a:avLst/>
          </a:prstGeom>
          <a:noFill/>
        </p:spPr>
        <p:txBody>
          <a:bodyPr wrap="square" rtlCol="0">
            <a:spAutoFit/>
          </a:bodyPr>
          <a:lstStyle/>
          <a:p>
            <a:pPr>
              <a:defRPr/>
            </a:pPr>
            <a:r>
              <a:rPr lang="de-DE" sz="2000" b="1">
                <a:solidFill>
                  <a:schemeClr val="bg1"/>
                </a:solidFill>
                <a:latin typeface="+mn-lt"/>
              </a:rPr>
              <a:t>Einführung in die Programmierung für Nicht Informatiker*innen</a:t>
            </a:r>
            <a:endParaRPr lang="de-DE" sz="2000" b="1">
              <a:solidFill>
                <a:schemeClr val="bg1"/>
              </a:solidFill>
              <a:latin typeface="+mn-lt"/>
            </a:endParaRPr>
          </a:p>
        </p:txBody>
      </p:sp>
      <p:pic>
        <p:nvPicPr>
          <p:cNvPr id="1404603869" name="Grafik 1"/>
          <p:cNvPicPr>
            <a:picLocks noChangeAspect="1"/>
          </p:cNvPicPr>
          <p:nvPr userDrawn="1"/>
        </p:nvPicPr>
        <p:blipFill>
          <a:blip r:embed="rId2"/>
          <a:stretch/>
        </p:blipFill>
        <p:spPr bwMode="auto">
          <a:xfrm>
            <a:off x="9654589" y="812346"/>
            <a:ext cx="2141596" cy="501965"/>
          </a:xfrm>
          <a:prstGeom prst="rect">
            <a:avLst/>
          </a:prstGeom>
        </p:spPr>
      </p:pic>
      <p:pic>
        <p:nvPicPr>
          <p:cNvPr id="1410131465" name="Grafik 8"/>
          <p:cNvPicPr>
            <a:picLocks noChangeAspect="1"/>
          </p:cNvPicPr>
          <p:nvPr userDrawn="1"/>
        </p:nvPicPr>
        <p:blipFill>
          <a:blip r:embed="rId3"/>
          <a:srcRect l="170" t="24801" r="153" b="5519"/>
          <a:stretch/>
        </p:blipFill>
        <p:spPr bwMode="auto">
          <a:xfrm>
            <a:off x="383117" y="1449389"/>
            <a:ext cx="11445604" cy="2667072"/>
          </a:xfrm>
          <a:prstGeom prst="rect">
            <a:avLst/>
          </a:prstGeom>
        </p:spPr>
      </p:pic>
      <p:pic>
        <p:nvPicPr>
          <p:cNvPr id="969911087" name="Picture 13" descr="TUBS_CO_150dpi"/>
          <p:cNvPicPr>
            <a:picLocks noChangeAspect="1" noChangeArrowheads="1"/>
          </p:cNvPicPr>
          <p:nvPr userDrawn="1"/>
        </p:nvPicPr>
        <p:blipFill>
          <a:blip r:embed="rId4"/>
          <a:stretch/>
        </p:blipFill>
        <p:spPr bwMode="auto">
          <a:xfrm>
            <a:off x="2" y="648000"/>
            <a:ext cx="2832001" cy="1056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Gliederung">
    <p:spTree>
      <p:nvGrpSpPr>
        <p:cNvPr id="1" name=""/>
        <p:cNvGrpSpPr/>
        <p:nvPr/>
      </p:nvGrpSpPr>
      <p:grpSpPr bwMode="auto">
        <a:xfrm>
          <a:off x="0" y="0"/>
          <a:ext cx="0" cy="0"/>
          <a:chOff x="0" y="0"/>
          <a:chExt cx="0" cy="0"/>
        </a:xfrm>
      </p:grpSpPr>
      <p:sp>
        <p:nvSpPr>
          <p:cNvPr id="412070355" name="Rectangle 6"/>
          <p:cNvSpPr>
            <a:spLocks noChangeArrowheads="1"/>
          </p:cNvSpPr>
          <p:nvPr userDrawn="1"/>
        </p:nvSpPr>
        <p:spPr bwMode="auto">
          <a:xfrm>
            <a:off x="0" y="1"/>
            <a:ext cx="12192000" cy="1133475"/>
          </a:xfrm>
          <a:prstGeom prst="rect">
            <a:avLst/>
          </a:prstGeom>
          <a:solidFill>
            <a:schemeClr val="hlink"/>
          </a:solidFill>
          <a:ln w="0">
            <a:noFill/>
            <a:miter lim="800000"/>
            <a:headEnd/>
            <a:tailEnd/>
          </a:ln>
          <a:effectLst/>
        </p:spPr>
        <p:txBody>
          <a:bodyPr wrap="none" anchor="ctr"/>
          <a:lstStyle/>
          <a:p>
            <a:pPr algn="ctr">
              <a:defRPr/>
            </a:pPr>
            <a:endParaRPr lang="de-DE">
              <a:solidFill>
                <a:schemeClr val="accent2"/>
              </a:solidFill>
            </a:endParaRPr>
          </a:p>
        </p:txBody>
      </p:sp>
      <p:sp>
        <p:nvSpPr>
          <p:cNvPr id="529017601" name="Titel 1"/>
          <p:cNvSpPr>
            <a:spLocks noGrp="1"/>
          </p:cNvSpPr>
          <p:nvPr>
            <p:ph type="title"/>
          </p:nvPr>
        </p:nvSpPr>
        <p:spPr bwMode="auto"/>
        <p:txBody>
          <a:bodyPr/>
          <a:lstStyle>
            <a:lvl1pPr>
              <a:defRPr b="1">
                <a:solidFill>
                  <a:schemeClr val="bg1"/>
                </a:solidFill>
                <a:latin typeface="+mj-lt"/>
              </a:defRPr>
            </a:lvl1pPr>
          </a:lstStyle>
          <a:p>
            <a:pPr>
              <a:defRPr/>
            </a:pPr>
            <a:r>
              <a:rPr lang="de-DE"/>
              <a:t>Titelmasterformat durch Klicken bearbeiten</a:t>
            </a:r>
            <a:endParaRPr lang="de-DE"/>
          </a:p>
        </p:txBody>
      </p:sp>
      <p:sp>
        <p:nvSpPr>
          <p:cNvPr id="1744373139" name="Rectangle 3"/>
          <p:cNvSpPr>
            <a:spLocks noChangeArrowheads="1" noGrp="1"/>
          </p:cNvSpPr>
          <p:nvPr userDrawn="1">
            <p:ph type="body" idx="1"/>
          </p:nvPr>
        </p:nvSpPr>
        <p:spPr bwMode="gray">
          <a:xfrm>
            <a:off x="575733" y="1339851"/>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buClr>
                <a:srgbClr val="C0C0C0"/>
              </a:buClr>
              <a:defRPr/>
            </a:pPr>
            <a:r>
              <a:rPr lang="de-DE" sz="2650">
                <a:solidFill>
                  <a:srgbClr val="C0C0C0"/>
                </a:solidFill>
              </a:rPr>
              <a:t>Textmasterformat bearbeiten</a:t>
            </a:r>
            <a:endParaRPr/>
          </a:p>
          <a:p>
            <a:pPr lvl="1">
              <a:buClr>
                <a:srgbClr val="C0C0C0"/>
              </a:buClr>
              <a:defRPr/>
            </a:pPr>
            <a:r>
              <a:rPr lang="de-DE" sz="2650">
                <a:solidFill>
                  <a:srgbClr val="C0C0C0"/>
                </a:solidFill>
              </a:rPr>
              <a:t>Zweite Ebene</a:t>
            </a:r>
            <a:endParaRPr/>
          </a:p>
          <a:p>
            <a:pPr lvl="2">
              <a:buClr>
                <a:srgbClr val="C0C0C0"/>
              </a:buClr>
              <a:defRPr/>
            </a:pPr>
            <a:r>
              <a:rPr lang="de-DE" sz="2650">
                <a:solidFill>
                  <a:srgbClr val="C0C0C0"/>
                </a:solidFill>
              </a:rPr>
              <a:t>Dritte Ebene</a:t>
            </a:r>
            <a:endParaRPr/>
          </a:p>
          <a:p>
            <a:pPr lvl="3">
              <a:buClr>
                <a:srgbClr val="C0C0C0"/>
              </a:buClr>
              <a:defRPr/>
            </a:pPr>
            <a:r>
              <a:rPr lang="de-DE" sz="2650">
                <a:solidFill>
                  <a:srgbClr val="C0C0C0"/>
                </a:solidFill>
              </a:rPr>
              <a:t>Vierte Ebene</a:t>
            </a:r>
            <a:endParaRPr/>
          </a:p>
          <a:p>
            <a:pPr lvl="4">
              <a:buClr>
                <a:srgbClr val="C0C0C0"/>
              </a:buClr>
              <a:defRPr/>
            </a:pPr>
            <a:r>
              <a:rPr lang="de-DE" sz="2650">
                <a:solidFill>
                  <a:srgbClr val="C0C0C0"/>
                </a:solidFill>
              </a:rPr>
              <a:t>Fünfte Ebene</a:t>
            </a:r>
            <a:endParaRPr lang="de-DE" sz="2650">
              <a:solidFill>
                <a:srgbClr val="C0C0C0"/>
              </a:solidFill>
            </a:endParaRPr>
          </a:p>
        </p:txBody>
      </p:sp>
      <p:pic>
        <p:nvPicPr>
          <p:cNvPr id="165563592" name="Grafik 4"/>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Inhalt_Overlap">
    <p:bg>
      <p:bgPr shadeToTitle="0">
        <a:solidFill>
          <a:schemeClr val="bg1"/>
        </a:solidFill>
      </p:bgPr>
    </p:bg>
    <p:spTree>
      <p:nvGrpSpPr>
        <p:cNvPr id="1" name=""/>
        <p:cNvGrpSpPr/>
        <p:nvPr/>
      </p:nvGrpSpPr>
      <p:grpSpPr bwMode="auto">
        <a:xfrm>
          <a:off x="0" y="0"/>
          <a:ext cx="0" cy="0"/>
          <a:chOff x="0" y="0"/>
          <a:chExt cx="0" cy="0"/>
        </a:xfrm>
      </p:grpSpPr>
      <p:sp>
        <p:nvSpPr>
          <p:cNvPr id="1824416481" name="Inhaltsplatzhalter 2"/>
          <p:cNvSpPr>
            <a:spLocks noGrp="1"/>
          </p:cNvSpPr>
          <p:nvPr>
            <p:ph idx="1"/>
          </p:nvPr>
        </p:nvSpPr>
        <p:spPr bwMode="auto"/>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sp>
        <p:nvSpPr>
          <p:cNvPr id="1448811327" name="Titel 3"/>
          <p:cNvSpPr>
            <a:spLocks noGrp="1"/>
          </p:cNvSpPr>
          <p:nvPr>
            <p:ph type="title"/>
          </p:nvPr>
        </p:nvSpPr>
        <p:spPr bwMode="auto"/>
        <p:txBody>
          <a:bodyPr/>
          <a:lstStyle>
            <a:lvl1pPr>
              <a:defRPr b="1">
                <a:latin typeface="+mj-lt"/>
              </a:defRPr>
            </a:lvl1pPr>
          </a:lstStyle>
          <a:p>
            <a:pPr>
              <a:defRPr/>
            </a:pPr>
            <a:r>
              <a:rPr lang="de-DE"/>
              <a:t>Titelmasterformat durch Klicken bearbeiten</a:t>
            </a:r>
            <a:endParaRPr lang="de-DE"/>
          </a:p>
        </p:txBody>
      </p:sp>
      <p:sp>
        <p:nvSpPr>
          <p:cNvPr id="850817273" name="Rechteck 4"/>
          <p:cNvSpPr/>
          <p:nvPr userDrawn="1"/>
        </p:nvSpPr>
        <p:spPr bwMode="auto">
          <a:xfrm>
            <a:off x="0" y="5904276"/>
            <a:ext cx="12192000" cy="953725"/>
          </a:xfrm>
          <a:prstGeom prst="rect">
            <a:avLst/>
          </a:prstGeom>
          <a:solidFill>
            <a:schemeClr val="bg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defRPr/>
            </a:pPr>
            <a:endParaRPr lang="de-DE"/>
          </a:p>
        </p:txBody>
      </p:sp>
      <p:pic>
        <p:nvPicPr>
          <p:cNvPr id="1941985432" name="Grafik 5"/>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IfN-Danksagungsfolie">
    <p:spTree>
      <p:nvGrpSpPr>
        <p:cNvPr id="1" name=""/>
        <p:cNvGrpSpPr/>
        <p:nvPr/>
      </p:nvGrpSpPr>
      <p:grpSpPr bwMode="auto">
        <a:xfrm>
          <a:off x="0" y="0"/>
          <a:ext cx="0" cy="0"/>
          <a:chOff x="0" y="0"/>
          <a:chExt cx="0" cy="0"/>
        </a:xfrm>
      </p:grpSpPr>
      <p:pic>
        <p:nvPicPr>
          <p:cNvPr id="1161968703" name="Picture 2" descr="C:\Dokumente und Einstellungen\Spika\Desktop\Design\image6.jpg"/>
          <p:cNvPicPr>
            <a:picLocks noChangeAspect="1" noChangeArrowheads="1"/>
          </p:cNvPicPr>
          <p:nvPr userDrawn="1"/>
        </p:nvPicPr>
        <p:blipFill>
          <a:blip r:embed="rId2"/>
          <a:stretch/>
        </p:blipFill>
        <p:spPr bwMode="auto">
          <a:xfrm>
            <a:off x="3615837" y="864000"/>
            <a:ext cx="8576163" cy="5227238"/>
          </a:xfrm>
          <a:prstGeom prst="rect">
            <a:avLst/>
          </a:prstGeom>
          <a:noFill/>
        </p:spPr>
      </p:pic>
      <p:sp>
        <p:nvSpPr>
          <p:cNvPr id="206049917" name="Textfeld 4"/>
          <p:cNvSpPr txBox="1"/>
          <p:nvPr userDrawn="1"/>
        </p:nvSpPr>
        <p:spPr bwMode="auto">
          <a:xfrm>
            <a:off x="719667" y="1600201"/>
            <a:ext cx="9262533" cy="1200329"/>
          </a:xfrm>
          <a:prstGeom prst="rect">
            <a:avLst/>
          </a:prstGeom>
          <a:noFill/>
          <a:ln w="9525">
            <a:noFill/>
            <a:miter lim="800000"/>
            <a:headEnd/>
            <a:tailEnd/>
          </a:ln>
          <a:effectLst/>
        </p:spPr>
        <p:txBody>
          <a:bodyPr vert="horz" wrap="square" lIns="0" tIns="0" rIns="0" bIns="0" numCol="1" anchor="t" anchorCtr="0" compatLnSpc="1">
            <a:prstTxWarp prst="textNoShape"/>
          </a:bodyPr>
          <a:lstStyle/>
          <a:p>
            <a:pPr marL="0" marR="0" indent="0" algn="l" defTabSz="914400">
              <a:lnSpc>
                <a:spcPct val="100000"/>
              </a:lnSpc>
              <a:spcBef>
                <a:spcPts val="0"/>
              </a:spcBef>
              <a:spcAft>
                <a:spcPts val="0"/>
              </a:spcAft>
              <a:buClrTx/>
              <a:buSzTx/>
              <a:buFontTx/>
              <a:buNone/>
              <a:defRPr/>
            </a:pPr>
            <a:r>
              <a:rPr lang="de-DE" sz="3600" b="1">
                <a:solidFill>
                  <a:schemeClr val="tx1"/>
                </a:solidFill>
                <a:latin typeface="+mj-lt"/>
                <a:ea typeface="+mj-ea"/>
                <a:cs typeface="+mj-cs"/>
              </a:rPr>
              <a:t>Vielen Dank für</a:t>
            </a:r>
            <a:br>
              <a:rPr lang="de-DE" sz="3600" b="1">
                <a:solidFill>
                  <a:schemeClr val="tx1"/>
                </a:solidFill>
                <a:latin typeface="+mj-lt"/>
                <a:ea typeface="+mj-ea"/>
                <a:cs typeface="+mj-cs"/>
              </a:rPr>
            </a:br>
            <a:r>
              <a:rPr lang="de-DE" sz="3600" b="1">
                <a:solidFill>
                  <a:schemeClr val="tx1"/>
                </a:solidFill>
                <a:latin typeface="+mj-lt"/>
                <a:ea typeface="+mj-ea"/>
                <a:cs typeface="+mj-cs"/>
              </a:rPr>
              <a:t>Ihre Aufmerksamkeit.</a:t>
            </a:r>
            <a:endParaRPr lang="de-DE" sz="3600" b="1">
              <a:solidFill>
                <a:schemeClr val="tx1"/>
              </a:solidFill>
              <a:latin typeface="+mj-lt"/>
              <a:ea typeface="+mj-ea"/>
              <a:cs typeface="+mj-cs"/>
            </a:endParaRPr>
          </a:p>
        </p:txBody>
      </p:sp>
      <p:sp>
        <p:nvSpPr>
          <p:cNvPr id="1611205586" name="Textfeld 5"/>
          <p:cNvSpPr txBox="1"/>
          <p:nvPr userDrawn="1"/>
        </p:nvSpPr>
        <p:spPr bwMode="auto">
          <a:xfrm>
            <a:off x="719668" y="4695825"/>
            <a:ext cx="10570632" cy="1162050"/>
          </a:xfrm>
          <a:prstGeom prst="rect">
            <a:avLst/>
          </a:prstGeom>
          <a:noFill/>
          <a:ln w="9525">
            <a:noFill/>
            <a:miter lim="800000"/>
            <a:headEnd/>
            <a:tailEnd/>
          </a:ln>
          <a:effectLst/>
        </p:spPr>
        <p:txBody>
          <a:bodyPr vert="horz" wrap="square" lIns="0" tIns="0" rIns="0" bIns="0" numCol="1" anchor="t" anchorCtr="0" compatLnSpc="1">
            <a:prstTxWarp prst="textNoShape"/>
          </a:bodyPr>
          <a:lstStyle/>
          <a:p>
            <a:pPr marL="0" marR="0" lvl="0" indent="0" algn="l" defTabSz="914400">
              <a:lnSpc>
                <a:spcPct val="130000"/>
              </a:lnSpc>
              <a:spcBef>
                <a:spcPts val="0"/>
              </a:spcBef>
              <a:spcAft>
                <a:spcPts val="0"/>
              </a:spcAft>
              <a:buClrTx/>
              <a:buSzTx/>
              <a:buFontTx/>
              <a:buNone/>
              <a:defRPr/>
            </a:pPr>
            <a:r>
              <a:rPr lang="de-DE" sz="1600" b="0" i="0" u="none" strike="noStrike" cap="none" spc="0">
                <a:ln>
                  <a:noFill/>
                </a:ln>
                <a:solidFill>
                  <a:srgbClr val="000000"/>
                </a:solidFill>
                <a:latin typeface="+mn-lt"/>
                <a:ea typeface="+mn-ea"/>
                <a:cs typeface="+mn-cs"/>
              </a:rPr>
              <a:t>Dipl.-Ing. Vorname Nachname, </a:t>
            </a:r>
            <a:r>
              <a:rPr lang="de-DE" sz="1600" b="0" i="0" u="none" strike="noStrike" cap="none" spc="0">
                <a:ln>
                  <a:noFill/>
                </a:ln>
                <a:solidFill>
                  <a:srgbClr val="000000"/>
                </a:solidFill>
                <a:latin typeface="+mn-lt"/>
                <a:ea typeface="+mn-ea"/>
                <a:cs typeface="+mn-cs"/>
              </a:rPr>
              <a:t>M.Sc</a:t>
            </a:r>
            <a:r>
              <a:rPr lang="de-DE" sz="1600" b="0" i="0" u="none" strike="noStrike" cap="none" spc="0">
                <a:ln>
                  <a:noFill/>
                </a:ln>
                <a:solidFill>
                  <a:srgbClr val="000000"/>
                </a:solidFill>
                <a:latin typeface="+mn-lt"/>
                <a:ea typeface="+mn-ea"/>
                <a:cs typeface="+mn-cs"/>
              </a:rPr>
              <a:t>. (im Master ändern)</a:t>
            </a:r>
            <a:endParaRPr/>
          </a:p>
          <a:p>
            <a:pPr marL="0" marR="0" lvl="0" indent="0" algn="l" defTabSz="914400">
              <a:lnSpc>
                <a:spcPct val="130000"/>
              </a:lnSpc>
              <a:spcBef>
                <a:spcPts val="0"/>
              </a:spcBef>
              <a:spcAft>
                <a:spcPts val="0"/>
              </a:spcAft>
              <a:buClrTx/>
              <a:buSzTx/>
              <a:buFontTx/>
              <a:buNone/>
              <a:defRPr/>
            </a:pPr>
            <a:r>
              <a:rPr lang="de-DE" sz="1000" b="0" i="0" u="none" strike="noStrike" cap="none" spc="0">
                <a:ln>
                  <a:noFill/>
                </a:ln>
                <a:solidFill>
                  <a:srgbClr val="000000"/>
                </a:solidFill>
                <a:latin typeface="+mn-lt"/>
                <a:ea typeface="+mn-ea"/>
                <a:cs typeface="+mn-cs"/>
              </a:rPr>
              <a:t>name@ifn.ing.tu-bs.de</a:t>
            </a:r>
            <a:endParaRPr lang="de-DE" sz="1000" b="0" i="0" u="none" strike="noStrike" cap="none" spc="0">
              <a:ln>
                <a:noFill/>
              </a:ln>
              <a:solidFill>
                <a:srgbClr val="000000"/>
              </a:solidFill>
              <a:latin typeface="+mn-lt"/>
              <a:ea typeface="+mn-ea"/>
              <a:cs typeface="+mn-cs"/>
            </a:endParaRPr>
          </a:p>
        </p:txBody>
      </p:sp>
      <p:pic>
        <p:nvPicPr>
          <p:cNvPr id="273225991" name="Grafik 6"/>
          <p:cNvPicPr>
            <a:picLocks noChangeAspect="1"/>
          </p:cNvPicPr>
          <p:nvPr userDrawn="1"/>
        </p:nvPicPr>
        <p:blipFill>
          <a:blip r:embed="rId3"/>
          <a:stretch/>
        </p:blipFill>
        <p:spPr bwMode="auto">
          <a:xfrm>
            <a:off x="10474042" y="6221356"/>
            <a:ext cx="1269225" cy="29749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Zwischentitel_1">
    <p:spTree>
      <p:nvGrpSpPr>
        <p:cNvPr id="1" name=""/>
        <p:cNvGrpSpPr/>
        <p:nvPr/>
      </p:nvGrpSpPr>
      <p:grpSpPr bwMode="auto">
        <a:xfrm>
          <a:off x="0" y="0"/>
          <a:ext cx="0" cy="0"/>
          <a:chOff x="0" y="0"/>
          <a:chExt cx="0" cy="0"/>
        </a:xfrm>
      </p:grpSpPr>
      <p:pic>
        <p:nvPicPr>
          <p:cNvPr id="2022790738" name="Grafik 1"/>
          <p:cNvPicPr>
            <a:picLocks noChangeAspect="1"/>
          </p:cNvPicPr>
          <p:nvPr userDrawn="1"/>
        </p:nvPicPr>
        <p:blipFill>
          <a:blip r:embed="rId2"/>
          <a:srcRect l="0" t="5880" r="0" b="46427"/>
          <a:stretch/>
        </p:blipFill>
        <p:spPr bwMode="auto">
          <a:xfrm>
            <a:off x="288000" y="563335"/>
            <a:ext cx="11630375" cy="3697845"/>
          </a:xfrm>
          <a:prstGeom prst="rect">
            <a:avLst/>
          </a:prstGeom>
        </p:spPr>
      </p:pic>
      <p:sp>
        <p:nvSpPr>
          <p:cNvPr id="644850736" name="Rechteck 9"/>
          <p:cNvSpPr/>
          <p:nvPr userDrawn="1"/>
        </p:nvSpPr>
        <p:spPr bwMode="auto">
          <a:xfrm>
            <a:off x="11918374" y="0"/>
            <a:ext cx="273626" cy="6864000"/>
          </a:xfrm>
          <a:prstGeom prst="rect">
            <a:avLst/>
          </a:prstGeom>
          <a:solidFill>
            <a:schemeClr val="bg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defRPr/>
            </a:pPr>
            <a:endParaRPr lang="de-DE"/>
          </a:p>
        </p:txBody>
      </p:sp>
      <p:sp>
        <p:nvSpPr>
          <p:cNvPr id="621220099" name="Rectangle 17"/>
          <p:cNvSpPr>
            <a:spLocks noChangeArrowheads="1"/>
          </p:cNvSpPr>
          <p:nvPr userDrawn="1"/>
        </p:nvSpPr>
        <p:spPr bwMode="auto">
          <a:xfrm>
            <a:off x="288000" y="3717032"/>
            <a:ext cx="11630374" cy="2374167"/>
          </a:xfrm>
          <a:prstGeom prst="rect">
            <a:avLst/>
          </a:prstGeom>
          <a:solidFill>
            <a:srgbClr val="003F57"/>
          </a:solidFill>
          <a:ln w="9525">
            <a:noFill/>
            <a:miter lim="800000"/>
            <a:headEnd/>
            <a:tailEnd/>
          </a:ln>
          <a:effectLst/>
        </p:spPr>
        <p:txBody>
          <a:bodyPr wrap="none" anchor="ctr"/>
          <a:lstStyle/>
          <a:p>
            <a:pPr algn="ctr">
              <a:defRPr/>
            </a:pPr>
            <a:r>
              <a:rPr lang="de-DE">
                <a:solidFill>
                  <a:schemeClr val="bg1"/>
                </a:solidFill>
                <a:latin typeface="+mn-lt"/>
              </a:rPr>
              <a:t>   </a:t>
            </a:r>
            <a:endParaRPr/>
          </a:p>
        </p:txBody>
      </p:sp>
      <p:sp>
        <p:nvSpPr>
          <p:cNvPr id="1944826201" name="Rectangle 2"/>
          <p:cNvSpPr>
            <a:spLocks noChangeArrowheads="1" noGrp="1"/>
          </p:cNvSpPr>
          <p:nvPr>
            <p:ph type="ctrTitle" hasCustomPrompt="1"/>
          </p:nvPr>
        </p:nvSpPr>
        <p:spPr bwMode="auto">
          <a:xfrm>
            <a:off x="1109133" y="3717033"/>
            <a:ext cx="10363200" cy="1164167"/>
          </a:xfrm>
        </p:spPr>
        <p:txBody>
          <a:bodyPr/>
          <a:lstStyle>
            <a:lvl1pPr>
              <a:defRPr>
                <a:solidFill>
                  <a:schemeClr val="bg1"/>
                </a:solidFill>
              </a:defRPr>
            </a:lvl1pPr>
          </a:lstStyle>
          <a:p>
            <a:pPr>
              <a:defRPr/>
            </a:pPr>
            <a:r>
              <a:rPr lang="de-DE"/>
              <a:t>Zwischentitel</a:t>
            </a:r>
            <a:endParaRPr lang="de-DE"/>
          </a:p>
        </p:txBody>
      </p:sp>
      <p:sp>
        <p:nvSpPr>
          <p:cNvPr id="536545756" name="Rectangle 3"/>
          <p:cNvSpPr>
            <a:spLocks noChangeArrowheads="1" noGrp="1"/>
          </p:cNvSpPr>
          <p:nvPr>
            <p:ph type="subTitle" idx="1" hasCustomPrompt="1"/>
          </p:nvPr>
        </p:nvSpPr>
        <p:spPr bwMode="auto">
          <a:xfrm>
            <a:off x="1107018" y="5241033"/>
            <a:ext cx="10329333" cy="444500"/>
          </a:xfrm>
        </p:spPr>
        <p:txBody>
          <a:bodyPr/>
          <a:lstStyle>
            <a:lvl1pPr>
              <a:defRPr>
                <a:solidFill>
                  <a:schemeClr val="bg1"/>
                </a:solidFill>
              </a:defRPr>
            </a:lvl1pPr>
          </a:lstStyle>
          <a:p>
            <a:pPr>
              <a:defRPr/>
            </a:pPr>
            <a:r>
              <a:rPr lang="de-DE"/>
              <a:t>Untertitel</a:t>
            </a:r>
            <a:endParaRPr lang="de-DE"/>
          </a:p>
        </p:txBody>
      </p:sp>
      <p:pic>
        <p:nvPicPr>
          <p:cNvPr id="965160925" name="Picture 20" descr="TUBS_CO_70vH_150dpi"/>
          <p:cNvPicPr>
            <a:picLocks noChangeAspect="1" noChangeArrowheads="1"/>
          </p:cNvPicPr>
          <p:nvPr userDrawn="1"/>
        </p:nvPicPr>
        <p:blipFill>
          <a:blip r:embed="rId3"/>
          <a:stretch/>
        </p:blipFill>
        <p:spPr bwMode="auto">
          <a:xfrm>
            <a:off x="1" y="5915031"/>
            <a:ext cx="1809187" cy="669837"/>
          </a:xfrm>
          <a:prstGeom prst="rect">
            <a:avLst/>
          </a:prstGeom>
          <a:noFill/>
          <a:ln w="9525">
            <a:noFill/>
            <a:miter lim="800000"/>
            <a:headEnd/>
            <a:tailEnd/>
          </a:ln>
        </p:spPr>
      </p:pic>
      <p:pic>
        <p:nvPicPr>
          <p:cNvPr id="1166135214" name="Grafik 10"/>
          <p:cNvPicPr>
            <a:picLocks noChangeAspect="1"/>
          </p:cNvPicPr>
          <p:nvPr userDrawn="1"/>
        </p:nvPicPr>
        <p:blipFill>
          <a:blip r:embed="rId4"/>
          <a:stretch/>
        </p:blipFill>
        <p:spPr bwMode="auto">
          <a:xfrm>
            <a:off x="10474042" y="6221356"/>
            <a:ext cx="1269225" cy="29749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 userDrawn="1">
  <p:cSld name="1_Titel und Inhalt">
    <p:spTree>
      <p:nvGrpSpPr>
        <p:cNvPr id="1" name=""/>
        <p:cNvGrpSpPr/>
        <p:nvPr/>
      </p:nvGrpSpPr>
      <p:grpSpPr bwMode="auto">
        <a:xfrm>
          <a:off x="0" y="0"/>
          <a:ext cx="0" cy="0"/>
          <a:chOff x="0" y="0"/>
          <a:chExt cx="0" cy="0"/>
        </a:xfrm>
      </p:grpSpPr>
      <p:sp>
        <p:nvSpPr>
          <p:cNvPr id="1011455120" name="Titel 1"/>
          <p:cNvSpPr>
            <a:spLocks noGrp="1"/>
          </p:cNvSpPr>
          <p:nvPr>
            <p:ph type="title"/>
          </p:nvPr>
        </p:nvSpPr>
        <p:spPr bwMode="auto"/>
        <p:txBody>
          <a:bodyPr/>
          <a:lstStyle>
            <a:lvl1pPr>
              <a:defRPr>
                <a:latin typeface="+mn-lt"/>
              </a:defRPr>
            </a:lvl1pPr>
          </a:lstStyle>
          <a:p>
            <a:pPr>
              <a:defRPr/>
            </a:pPr>
            <a:r>
              <a:rPr lang="de-DE"/>
              <a:t>Titelmasterformat durch Klicken bearbeiten</a:t>
            </a:r>
            <a:endParaRPr lang="de-DE"/>
          </a:p>
        </p:txBody>
      </p:sp>
      <p:sp>
        <p:nvSpPr>
          <p:cNvPr id="1493955981" name="Inhaltsplatzhalter 2"/>
          <p:cNvSpPr>
            <a:spLocks noGrp="1"/>
          </p:cNvSpPr>
          <p:nvPr>
            <p:ph idx="1"/>
          </p:nvPr>
        </p:nvSpPr>
        <p:spPr bwMode="auto">
          <a:xfrm>
            <a:off x="575734" y="1200000"/>
            <a:ext cx="11167533"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pic>
        <p:nvPicPr>
          <p:cNvPr id="450219226" name="Grafik 3"/>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2_Titel und Inhalt">
    <p:spTree>
      <p:nvGrpSpPr>
        <p:cNvPr id="1" name=""/>
        <p:cNvGrpSpPr/>
        <p:nvPr/>
      </p:nvGrpSpPr>
      <p:grpSpPr bwMode="auto">
        <a:xfrm>
          <a:off x="0" y="0"/>
          <a:ext cx="0" cy="0"/>
          <a:chOff x="0" y="0"/>
          <a:chExt cx="0" cy="0"/>
        </a:xfrm>
      </p:grpSpPr>
      <p:sp>
        <p:nvSpPr>
          <p:cNvPr id="1758787649" name="Titel 1"/>
          <p:cNvSpPr>
            <a:spLocks noGrp="1"/>
          </p:cNvSpPr>
          <p:nvPr>
            <p:ph type="title"/>
          </p:nvPr>
        </p:nvSpPr>
        <p:spPr bwMode="auto"/>
        <p:txBody>
          <a:bodyPr/>
          <a:lstStyle>
            <a:lvl1pPr>
              <a:defRPr>
                <a:latin typeface="+mn-lt"/>
              </a:defRPr>
            </a:lvl1pPr>
          </a:lstStyle>
          <a:p>
            <a:pPr>
              <a:defRPr/>
            </a:pPr>
            <a:r>
              <a:rPr lang="de-DE"/>
              <a:t>Titelmasterformat durch Klicken bearbeiten</a:t>
            </a:r>
            <a:endParaRPr lang="de-DE"/>
          </a:p>
        </p:txBody>
      </p:sp>
      <p:sp>
        <p:nvSpPr>
          <p:cNvPr id="1993052604" name="Inhaltsplatzhalter 2"/>
          <p:cNvSpPr>
            <a:spLocks noGrp="1"/>
          </p:cNvSpPr>
          <p:nvPr>
            <p:ph idx="1"/>
          </p:nvPr>
        </p:nvSpPr>
        <p:spPr bwMode="auto">
          <a:xfrm>
            <a:off x="575733" y="1200000"/>
            <a:ext cx="5376000" cy="456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sp>
        <p:nvSpPr>
          <p:cNvPr id="853566972" name="Inhaltsplatzhalter 2"/>
          <p:cNvSpPr>
            <a:spLocks noGrp="1"/>
          </p:cNvSpPr>
          <p:nvPr>
            <p:ph idx="10"/>
          </p:nvPr>
        </p:nvSpPr>
        <p:spPr bwMode="auto">
          <a:xfrm>
            <a:off x="6480043" y="1200000"/>
            <a:ext cx="5376000" cy="456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pic>
        <p:nvPicPr>
          <p:cNvPr id="2113612240" name="Grafik 5"/>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Only" userDrawn="1">
  <p:cSld name="Nur Titel">
    <p:spTree>
      <p:nvGrpSpPr>
        <p:cNvPr id="1" name=""/>
        <p:cNvGrpSpPr/>
        <p:nvPr/>
      </p:nvGrpSpPr>
      <p:grpSpPr bwMode="auto">
        <a:xfrm>
          <a:off x="0" y="0"/>
          <a:ext cx="0" cy="0"/>
          <a:chOff x="0" y="0"/>
          <a:chExt cx="0" cy="0"/>
        </a:xfrm>
      </p:grpSpPr>
      <p:sp>
        <p:nvSpPr>
          <p:cNvPr id="209228680" name="Titel 1"/>
          <p:cNvSpPr>
            <a:spLocks noGrp="1"/>
          </p:cNvSpPr>
          <p:nvPr>
            <p:ph type="title"/>
          </p:nvPr>
        </p:nvSpPr>
        <p:spPr bwMode="auto"/>
        <p:txBody>
          <a:bodyPr/>
          <a:lstStyle>
            <a:lvl1pPr>
              <a:defRPr>
                <a:latin typeface="+mn-lt"/>
              </a:defRPr>
            </a:lvl1pPr>
          </a:lstStyle>
          <a:p>
            <a:pPr>
              <a:defRPr/>
            </a:pPr>
            <a:r>
              <a:rPr lang="de-DE"/>
              <a:t>Titelmasterformat durch Klicken bearbeiten</a:t>
            </a:r>
            <a:endParaRPr lang="de-DE"/>
          </a:p>
        </p:txBody>
      </p:sp>
      <p:pic>
        <p:nvPicPr>
          <p:cNvPr id="746481588" name="Grafik 2"/>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chart" userDrawn="1">
  <p:cSld name="Titel und Diagramm">
    <p:spTree>
      <p:nvGrpSpPr>
        <p:cNvPr id="1" name=""/>
        <p:cNvGrpSpPr/>
        <p:nvPr/>
      </p:nvGrpSpPr>
      <p:grpSpPr bwMode="auto">
        <a:xfrm>
          <a:off x="0" y="0"/>
          <a:ext cx="0" cy="0"/>
          <a:chOff x="0" y="0"/>
          <a:chExt cx="0" cy="0"/>
        </a:xfrm>
      </p:grpSpPr>
      <p:sp>
        <p:nvSpPr>
          <p:cNvPr id="1789755372" name="Titel 1"/>
          <p:cNvSpPr>
            <a:spLocks noGrp="1"/>
          </p:cNvSpPr>
          <p:nvPr>
            <p:ph type="title"/>
          </p:nvPr>
        </p:nvSpPr>
        <p:spPr bwMode="auto">
          <a:xfrm>
            <a:off x="575734" y="111126"/>
            <a:ext cx="11167533" cy="708025"/>
          </a:xfrm>
        </p:spPr>
        <p:txBody>
          <a:bodyPr/>
          <a:lstStyle>
            <a:lvl1pPr>
              <a:defRPr>
                <a:latin typeface="+mn-lt"/>
              </a:defRPr>
            </a:lvl1pPr>
          </a:lstStyle>
          <a:p>
            <a:pPr>
              <a:defRPr/>
            </a:pPr>
            <a:r>
              <a:rPr lang="de-DE"/>
              <a:t>Titelmasterformat durch Klicken bearbeiten</a:t>
            </a:r>
            <a:endParaRPr lang="de-DE"/>
          </a:p>
        </p:txBody>
      </p:sp>
      <p:sp>
        <p:nvSpPr>
          <p:cNvPr id="1931156950" name="Diagrammplatzhalter 2"/>
          <p:cNvSpPr>
            <a:spLocks noGrp="1"/>
          </p:cNvSpPr>
          <p:nvPr>
            <p:ph type="chart" idx="1"/>
          </p:nvPr>
        </p:nvSpPr>
        <p:spPr bwMode="auto">
          <a:xfrm>
            <a:off x="575734" y="1200000"/>
            <a:ext cx="11167533" cy="4608000"/>
          </a:xfrm>
        </p:spPr>
        <p:txBody>
          <a:bodyPr/>
          <a:lstStyle>
            <a:lvl1pPr>
              <a:defRPr>
                <a:latin typeface="+mn-lt"/>
              </a:defRPr>
            </a:lvl1pPr>
          </a:lstStyle>
          <a:p>
            <a:pPr>
              <a:defRPr/>
            </a:pPr>
            <a:r>
              <a:rPr lang="de-DE"/>
              <a:t>Diagramm durch Klicken auf Symbol hinzufügen</a:t>
            </a:r>
            <a:endParaRPr lang="de-DE"/>
          </a:p>
        </p:txBody>
      </p:sp>
      <p:pic>
        <p:nvPicPr>
          <p:cNvPr id="68612198" name="Grafik 3"/>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 userDrawn="1">
  <p:cSld name="3_Titel und Inhalt">
    <p:spTree>
      <p:nvGrpSpPr>
        <p:cNvPr id="1" name=""/>
        <p:cNvGrpSpPr/>
        <p:nvPr/>
      </p:nvGrpSpPr>
      <p:grpSpPr bwMode="auto">
        <a:xfrm>
          <a:off x="0" y="0"/>
          <a:ext cx="0" cy="0"/>
          <a:chOff x="0" y="0"/>
          <a:chExt cx="0" cy="0"/>
        </a:xfrm>
      </p:grpSpPr>
      <p:sp>
        <p:nvSpPr>
          <p:cNvPr id="1700154367" name="Rectangle 18"/>
          <p:cNvSpPr>
            <a:spLocks noChangeArrowheads="1"/>
          </p:cNvSpPr>
          <p:nvPr userDrawn="1"/>
        </p:nvSpPr>
        <p:spPr bwMode="auto">
          <a:xfrm>
            <a:off x="0" y="0"/>
            <a:ext cx="12192000" cy="863599"/>
          </a:xfrm>
          <a:prstGeom prst="rect">
            <a:avLst/>
          </a:prstGeom>
          <a:solidFill>
            <a:srgbClr val="DDDDDD"/>
          </a:solidFill>
          <a:ln w="0">
            <a:noFill/>
            <a:miter lim="800000"/>
            <a:headEnd/>
            <a:tailEnd/>
          </a:ln>
          <a:effectLst/>
        </p:spPr>
        <p:txBody>
          <a:bodyPr wrap="none" anchor="ctr"/>
          <a:lstStyle/>
          <a:p>
            <a:pPr algn="ctr">
              <a:defRPr/>
            </a:pPr>
            <a:endParaRPr lang="de-DE">
              <a:solidFill>
                <a:schemeClr val="accent2"/>
              </a:solidFill>
            </a:endParaRPr>
          </a:p>
        </p:txBody>
      </p:sp>
      <p:sp>
        <p:nvSpPr>
          <p:cNvPr id="433654616" name="Titel 1"/>
          <p:cNvSpPr>
            <a:spLocks noGrp="1"/>
          </p:cNvSpPr>
          <p:nvPr>
            <p:ph type="title"/>
          </p:nvPr>
        </p:nvSpPr>
        <p:spPr bwMode="auto"/>
        <p:txBody>
          <a:bodyPr/>
          <a:lstStyle>
            <a:lvl1pPr>
              <a:defRPr>
                <a:latin typeface="+mn-lt"/>
              </a:defRPr>
            </a:lvl1pPr>
          </a:lstStyle>
          <a:p>
            <a:pPr>
              <a:defRPr/>
            </a:pPr>
            <a:r>
              <a:rPr lang="de-DE"/>
              <a:t>Titelmasterformat durch Klicken bearbeiten</a:t>
            </a:r>
            <a:endParaRPr lang="de-DE"/>
          </a:p>
        </p:txBody>
      </p:sp>
      <p:sp>
        <p:nvSpPr>
          <p:cNvPr id="1353070619" name="Inhaltsplatzhalter 2"/>
          <p:cNvSpPr>
            <a:spLocks noGrp="1"/>
          </p:cNvSpPr>
          <p:nvPr>
            <p:ph idx="1"/>
          </p:nvPr>
        </p:nvSpPr>
        <p:spPr bwMode="auto">
          <a:xfrm>
            <a:off x="575734" y="1200000"/>
            <a:ext cx="11167533"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pic>
        <p:nvPicPr>
          <p:cNvPr id="158974344" name="Grafik 4"/>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4_Titel und Inhalt">
    <p:spTree>
      <p:nvGrpSpPr>
        <p:cNvPr id="1" name=""/>
        <p:cNvGrpSpPr/>
        <p:nvPr/>
      </p:nvGrpSpPr>
      <p:grpSpPr bwMode="auto">
        <a:xfrm>
          <a:off x="0" y="0"/>
          <a:ext cx="0" cy="0"/>
          <a:chOff x="0" y="0"/>
          <a:chExt cx="0" cy="0"/>
        </a:xfrm>
      </p:grpSpPr>
      <p:sp>
        <p:nvSpPr>
          <p:cNvPr id="1397449193" name="Rectangle 18"/>
          <p:cNvSpPr>
            <a:spLocks noChangeArrowheads="1"/>
          </p:cNvSpPr>
          <p:nvPr userDrawn="1"/>
        </p:nvSpPr>
        <p:spPr bwMode="auto">
          <a:xfrm>
            <a:off x="0" y="0"/>
            <a:ext cx="12192000" cy="863599"/>
          </a:xfrm>
          <a:prstGeom prst="rect">
            <a:avLst/>
          </a:prstGeom>
          <a:solidFill>
            <a:srgbClr val="DDDDDD"/>
          </a:solidFill>
          <a:ln w="0">
            <a:noFill/>
            <a:miter lim="800000"/>
            <a:headEnd/>
            <a:tailEnd/>
          </a:ln>
          <a:effectLst/>
        </p:spPr>
        <p:txBody>
          <a:bodyPr wrap="none" anchor="ctr"/>
          <a:lstStyle/>
          <a:p>
            <a:pPr algn="ctr">
              <a:defRPr/>
            </a:pPr>
            <a:endParaRPr lang="de-DE">
              <a:solidFill>
                <a:schemeClr val="accent2"/>
              </a:solidFill>
            </a:endParaRPr>
          </a:p>
        </p:txBody>
      </p:sp>
      <p:sp>
        <p:nvSpPr>
          <p:cNvPr id="1603517822" name="Titel 1"/>
          <p:cNvSpPr>
            <a:spLocks noGrp="1"/>
          </p:cNvSpPr>
          <p:nvPr>
            <p:ph type="title"/>
          </p:nvPr>
        </p:nvSpPr>
        <p:spPr bwMode="auto"/>
        <p:txBody>
          <a:bodyPr/>
          <a:lstStyle>
            <a:lvl1pPr>
              <a:defRPr>
                <a:latin typeface="+mn-lt"/>
              </a:defRPr>
            </a:lvl1pPr>
          </a:lstStyle>
          <a:p>
            <a:pPr>
              <a:defRPr/>
            </a:pPr>
            <a:r>
              <a:rPr lang="de-DE"/>
              <a:t>Titelmasterformat durch Klicken bearbeiten</a:t>
            </a:r>
            <a:endParaRPr lang="de-DE"/>
          </a:p>
        </p:txBody>
      </p:sp>
      <p:sp>
        <p:nvSpPr>
          <p:cNvPr id="1281750363" name="Inhaltsplatzhalter 2"/>
          <p:cNvSpPr>
            <a:spLocks noGrp="1"/>
          </p:cNvSpPr>
          <p:nvPr>
            <p:ph idx="1"/>
          </p:nvPr>
        </p:nvSpPr>
        <p:spPr bwMode="auto">
          <a:xfrm>
            <a:off x="575733" y="1200000"/>
            <a:ext cx="5376000" cy="456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sp>
        <p:nvSpPr>
          <p:cNvPr id="805001631" name="Inhaltsplatzhalter 2"/>
          <p:cNvSpPr>
            <a:spLocks noGrp="1"/>
          </p:cNvSpPr>
          <p:nvPr>
            <p:ph idx="10"/>
          </p:nvPr>
        </p:nvSpPr>
        <p:spPr bwMode="auto">
          <a:xfrm>
            <a:off x="6480043" y="1200000"/>
            <a:ext cx="5376000" cy="456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pic>
        <p:nvPicPr>
          <p:cNvPr id="1727365611" name="Grafik 6"/>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Only" userDrawn="1">
  <p:cSld name="1_Nur Titel">
    <p:spTree>
      <p:nvGrpSpPr>
        <p:cNvPr id="1" name=""/>
        <p:cNvGrpSpPr/>
        <p:nvPr/>
      </p:nvGrpSpPr>
      <p:grpSpPr bwMode="auto">
        <a:xfrm>
          <a:off x="0" y="0"/>
          <a:ext cx="0" cy="0"/>
          <a:chOff x="0" y="0"/>
          <a:chExt cx="0" cy="0"/>
        </a:xfrm>
      </p:grpSpPr>
      <p:sp>
        <p:nvSpPr>
          <p:cNvPr id="171559447" name="Rectangle 18"/>
          <p:cNvSpPr>
            <a:spLocks noChangeArrowheads="1"/>
          </p:cNvSpPr>
          <p:nvPr userDrawn="1"/>
        </p:nvSpPr>
        <p:spPr bwMode="auto">
          <a:xfrm>
            <a:off x="0" y="0"/>
            <a:ext cx="12192000" cy="863599"/>
          </a:xfrm>
          <a:prstGeom prst="rect">
            <a:avLst/>
          </a:prstGeom>
          <a:solidFill>
            <a:srgbClr val="DDDDDD"/>
          </a:solidFill>
          <a:ln w="0">
            <a:noFill/>
            <a:miter lim="800000"/>
            <a:headEnd/>
            <a:tailEnd/>
          </a:ln>
          <a:effectLst/>
        </p:spPr>
        <p:txBody>
          <a:bodyPr wrap="none" anchor="ctr"/>
          <a:lstStyle/>
          <a:p>
            <a:pPr algn="ctr">
              <a:defRPr/>
            </a:pPr>
            <a:endParaRPr lang="de-DE">
              <a:solidFill>
                <a:schemeClr val="accent2"/>
              </a:solidFill>
            </a:endParaRPr>
          </a:p>
        </p:txBody>
      </p:sp>
      <p:sp>
        <p:nvSpPr>
          <p:cNvPr id="2108174056" name="Titel 1"/>
          <p:cNvSpPr>
            <a:spLocks noGrp="1"/>
          </p:cNvSpPr>
          <p:nvPr>
            <p:ph type="title"/>
          </p:nvPr>
        </p:nvSpPr>
        <p:spPr bwMode="auto"/>
        <p:txBody>
          <a:bodyPr/>
          <a:lstStyle>
            <a:lvl1pPr>
              <a:defRPr>
                <a:latin typeface="+mn-lt"/>
              </a:defRPr>
            </a:lvl1pPr>
          </a:lstStyle>
          <a:p>
            <a:pPr>
              <a:defRPr/>
            </a:pPr>
            <a:r>
              <a:rPr lang="de-DE"/>
              <a:t>Titelmasterformat durch Klicken bearbeiten</a:t>
            </a:r>
            <a:endParaRPr lang="de-DE"/>
          </a:p>
        </p:txBody>
      </p:sp>
      <p:pic>
        <p:nvPicPr>
          <p:cNvPr id="2121980564" name="Grafik 3"/>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chart" userDrawn="1">
  <p:cSld name="1_Titel und Diagramm">
    <p:spTree>
      <p:nvGrpSpPr>
        <p:cNvPr id="1" name=""/>
        <p:cNvGrpSpPr/>
        <p:nvPr/>
      </p:nvGrpSpPr>
      <p:grpSpPr bwMode="auto">
        <a:xfrm>
          <a:off x="0" y="0"/>
          <a:ext cx="0" cy="0"/>
          <a:chOff x="0" y="0"/>
          <a:chExt cx="0" cy="0"/>
        </a:xfrm>
      </p:grpSpPr>
      <p:sp>
        <p:nvSpPr>
          <p:cNvPr id="1212102586" name="Rectangle 18"/>
          <p:cNvSpPr>
            <a:spLocks noChangeArrowheads="1"/>
          </p:cNvSpPr>
          <p:nvPr userDrawn="1"/>
        </p:nvSpPr>
        <p:spPr bwMode="auto">
          <a:xfrm>
            <a:off x="0" y="0"/>
            <a:ext cx="12192000" cy="863599"/>
          </a:xfrm>
          <a:prstGeom prst="rect">
            <a:avLst/>
          </a:prstGeom>
          <a:solidFill>
            <a:srgbClr val="DDDDDD"/>
          </a:solidFill>
          <a:ln w="0">
            <a:noFill/>
            <a:miter lim="800000"/>
            <a:headEnd/>
            <a:tailEnd/>
          </a:ln>
          <a:effectLst/>
        </p:spPr>
        <p:txBody>
          <a:bodyPr wrap="none" anchor="ctr"/>
          <a:lstStyle/>
          <a:p>
            <a:pPr algn="ctr">
              <a:defRPr/>
            </a:pPr>
            <a:endParaRPr lang="de-DE">
              <a:solidFill>
                <a:schemeClr val="accent2"/>
              </a:solidFill>
            </a:endParaRPr>
          </a:p>
        </p:txBody>
      </p:sp>
      <p:sp>
        <p:nvSpPr>
          <p:cNvPr id="1388272611" name="Titel 1"/>
          <p:cNvSpPr>
            <a:spLocks noGrp="1"/>
          </p:cNvSpPr>
          <p:nvPr>
            <p:ph type="title"/>
          </p:nvPr>
        </p:nvSpPr>
        <p:spPr bwMode="auto">
          <a:xfrm>
            <a:off x="575734" y="111126"/>
            <a:ext cx="11167533" cy="708025"/>
          </a:xfrm>
        </p:spPr>
        <p:txBody>
          <a:bodyPr/>
          <a:lstStyle>
            <a:lvl1pPr>
              <a:defRPr b="1">
                <a:latin typeface="+mn-lt"/>
              </a:defRPr>
            </a:lvl1pPr>
          </a:lstStyle>
          <a:p>
            <a:pPr>
              <a:defRPr/>
            </a:pPr>
            <a:r>
              <a:rPr lang="de-DE"/>
              <a:t>Titelmasterformat durch Klicken bearbeiten</a:t>
            </a:r>
            <a:endParaRPr lang="de-DE"/>
          </a:p>
        </p:txBody>
      </p:sp>
      <p:sp>
        <p:nvSpPr>
          <p:cNvPr id="1648679212" name="Diagrammplatzhalter 2"/>
          <p:cNvSpPr>
            <a:spLocks noGrp="1"/>
          </p:cNvSpPr>
          <p:nvPr>
            <p:ph type="chart" idx="1"/>
          </p:nvPr>
        </p:nvSpPr>
        <p:spPr bwMode="auto">
          <a:xfrm>
            <a:off x="575734" y="1200000"/>
            <a:ext cx="11167533" cy="4608000"/>
          </a:xfrm>
        </p:spPr>
        <p:txBody>
          <a:bodyPr/>
          <a:lstStyle/>
          <a:p>
            <a:pPr>
              <a:defRPr/>
            </a:pPr>
            <a:r>
              <a:rPr lang="de-DE"/>
              <a:t>Diagramm durch Klicken auf Symbol hinzufügen</a:t>
            </a:r>
            <a:endParaRPr lang="de-DE"/>
          </a:p>
        </p:txBody>
      </p:sp>
      <p:pic>
        <p:nvPicPr>
          <p:cNvPr id="1521185939" name="Grafik 4"/>
          <p:cNvPicPr>
            <a:picLocks noChangeAspect="1"/>
          </p:cNvPicPr>
          <p:nvPr userDrawn="1"/>
        </p:nvPicPr>
        <p:blipFill>
          <a:blip r:embed="rId2"/>
          <a:stretch/>
        </p:blipFill>
        <p:spPr bwMode="auto">
          <a:xfrm>
            <a:off x="10474042" y="6221356"/>
            <a:ext cx="1269225" cy="297491"/>
          </a:xfrm>
          <a:prstGeom prst="rect">
            <a:avLst/>
          </a:prstGeom>
        </p:spPr>
      </p:pic>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Pr shadeToTitle="0">
        <a:solidFill>
          <a:schemeClr val="bg1"/>
        </a:solidFill>
      </p:bgPr>
    </p:bg>
    <p:spTree>
      <p:nvGrpSpPr>
        <p:cNvPr id="1" name=""/>
        <p:cNvGrpSpPr/>
        <p:nvPr/>
      </p:nvGrpSpPr>
      <p:grpSpPr bwMode="auto">
        <a:xfrm>
          <a:off x="0" y="0"/>
          <a:ext cx="0" cy="0"/>
          <a:chOff x="0" y="0"/>
          <a:chExt cx="0" cy="0"/>
        </a:xfrm>
      </p:grpSpPr>
      <p:sp>
        <p:nvSpPr>
          <p:cNvPr id="24749512" name="Line 14"/>
          <p:cNvSpPr>
            <a:spLocks noChangeShapeType="1"/>
          </p:cNvSpPr>
          <p:nvPr/>
        </p:nvSpPr>
        <p:spPr bwMode="auto">
          <a:xfrm>
            <a:off x="0" y="6081600"/>
            <a:ext cx="12192000" cy="0"/>
          </a:xfrm>
          <a:prstGeom prst="line">
            <a:avLst/>
          </a:prstGeom>
          <a:noFill/>
          <a:ln w="9525">
            <a:solidFill>
              <a:srgbClr val="BE1E3C"/>
            </a:solidFill>
            <a:round/>
            <a:headEnd/>
            <a:tailEnd/>
          </a:ln>
          <a:effectLst/>
        </p:spPr>
        <p:txBody>
          <a:bodyPr/>
          <a:lstStyle/>
          <a:p>
            <a:pPr>
              <a:defRPr/>
            </a:pPr>
            <a:endParaRPr lang="de-DE"/>
          </a:p>
        </p:txBody>
      </p:sp>
      <p:sp>
        <p:nvSpPr>
          <p:cNvPr id="820354862" name="Rectangle 2"/>
          <p:cNvSpPr>
            <a:spLocks noChangeArrowheads="1" noGrp="1"/>
          </p:cNvSpPr>
          <p:nvPr>
            <p:ph type="title"/>
          </p:nvPr>
        </p:nvSpPr>
        <p:spPr bwMode="auto">
          <a:xfrm>
            <a:off x="575734" y="111126"/>
            <a:ext cx="11167533" cy="708025"/>
          </a:xfrm>
          <a:prstGeom prst="rect">
            <a:avLst/>
          </a:prstGeom>
          <a:noFill/>
          <a:ln w="9525">
            <a:noFill/>
            <a:miter lim="800000"/>
            <a:headEnd/>
            <a:tailEnd/>
          </a:ln>
          <a:effectLst/>
        </p:spPr>
        <p:txBody>
          <a:bodyPr vert="horz" wrap="square" lIns="0" tIns="0" rIns="0" bIns="0" numCol="1" anchor="b" anchorCtr="0" compatLnSpc="1">
            <a:prstTxWarp prst="textNoShape"/>
          </a:bodyPr>
          <a:lstStyle/>
          <a:p>
            <a:pPr lvl="0">
              <a:defRPr/>
            </a:pPr>
            <a:r>
              <a:rPr lang="de-DE"/>
              <a:t>Mastertitelformat bearbeiten</a:t>
            </a:r>
            <a:endParaRPr/>
          </a:p>
        </p:txBody>
      </p:sp>
      <p:sp>
        <p:nvSpPr>
          <p:cNvPr id="165105826" name="Rectangle 3"/>
          <p:cNvSpPr>
            <a:spLocks noChangeArrowheads="1" noGrp="1"/>
          </p:cNvSpPr>
          <p:nvPr>
            <p:ph type="body" idx="1"/>
          </p:nvPr>
        </p:nvSpPr>
        <p:spPr bwMode="auto">
          <a:xfrm>
            <a:off x="575734" y="1200000"/>
            <a:ext cx="11167533" cy="4608000"/>
          </a:xfrm>
          <a:prstGeom prst="rect">
            <a:avLst/>
          </a:prstGeom>
          <a:noFill/>
          <a:ln w="9525">
            <a:noFill/>
            <a:miter lim="800000"/>
            <a:headEnd/>
            <a:tailEnd/>
          </a:ln>
          <a:effectLst/>
        </p:spPr>
        <p:txBody>
          <a:bodyPr vert="horz" wrap="square" lIns="0" tIns="0" rIns="0" bIns="0" numCol="1" anchor="t" anchorCtr="0" compatLnSpc="1">
            <a:prstTxWarp prst="textNoShape"/>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605747614" name="Picture 20" descr="TUBS_CO_70vH_150dpi"/>
          <p:cNvPicPr>
            <a:picLocks noChangeAspect="1" noChangeArrowheads="1"/>
          </p:cNvPicPr>
          <p:nvPr/>
        </p:nvPicPr>
        <p:blipFill>
          <a:blip r:embed="rId15"/>
          <a:stretch/>
        </p:blipFill>
        <p:spPr bwMode="auto">
          <a:xfrm>
            <a:off x="1" y="5915031"/>
            <a:ext cx="1809187" cy="669837"/>
          </a:xfrm>
          <a:prstGeom prst="rect">
            <a:avLst/>
          </a:prstGeom>
          <a:noFill/>
          <a:ln w="9525">
            <a:noFill/>
            <a:miter lim="800000"/>
            <a:headEnd/>
            <a:tailEnd/>
          </a:ln>
        </p:spPr>
      </p:pic>
      <p:sp>
        <p:nvSpPr>
          <p:cNvPr id="355375069" name="Textfeld 7"/>
          <p:cNvSpPr txBox="1"/>
          <p:nvPr/>
        </p:nvSpPr>
        <p:spPr bwMode="auto">
          <a:xfrm>
            <a:off x="1895532" y="6140450"/>
            <a:ext cx="5984650" cy="480420"/>
          </a:xfrm>
          <a:prstGeom prst="rect">
            <a:avLst/>
          </a:prstGeom>
          <a:noFill/>
        </p:spPr>
        <p:txBody>
          <a:bodyPr wrap="square" lIns="0" tIns="0" rIns="0" bIns="0" rtlCol="0">
            <a:spAutoFit/>
          </a:bodyPr>
          <a:lstStyle/>
          <a:p>
            <a:pPr marL="0" marR="0" indent="0" algn="l" defTabSz="1219170">
              <a:lnSpc>
                <a:spcPct val="100000"/>
              </a:lnSpc>
              <a:spcBef>
                <a:spcPts val="0"/>
              </a:spcBef>
              <a:spcAft>
                <a:spcPts val="0"/>
              </a:spcAft>
              <a:buClrTx/>
              <a:buSzTx/>
              <a:buFontTx/>
              <a:buNone/>
              <a:defRPr/>
            </a:pPr>
            <a:r>
              <a:rPr lang="de-DE" sz="1050">
                <a:latin typeface="+mn-lt"/>
              </a:rPr>
              <a:t>14.11.2025 | Phil Keier | Einführung in die Programmierung für Nicht Informatiker*innen </a:t>
            </a:r>
            <a:r>
              <a:rPr lang="de-DE" sz="1050">
                <a:latin typeface="+mn-lt"/>
              </a:rPr>
              <a:t>IfN</a:t>
            </a:r>
            <a:r>
              <a:rPr lang="de-DE" sz="1050">
                <a:latin typeface="+mn-lt"/>
              </a:rPr>
              <a:t> | </a:t>
            </a:r>
            <a:fld id="{8476C832-1419-74A6-8038-6801AFFB2D2F}" type="slidenum">
              <a:rPr sz="1050"/>
              <a:t/>
            </a:fld>
            <a:endParaRPr lang="de-DE" sz="1050">
              <a:latin typeface="+mn-lt"/>
            </a:endParaRPr>
          </a:p>
          <a:p>
            <a:pPr>
              <a:defRPr/>
            </a:pPr>
            <a:endParaRPr lang="de-DE" sz="1050">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lvl1pPr algn="l">
        <a:spcBef>
          <a:spcPts val="0"/>
        </a:spcBef>
        <a:spcAft>
          <a:spcPts val="0"/>
        </a:spcAft>
        <a:defRPr sz="2950" b="1">
          <a:solidFill>
            <a:schemeClr val="tx1"/>
          </a:solidFill>
          <a:latin typeface="+mj-lt"/>
          <a:ea typeface="+mj-ea"/>
          <a:cs typeface="+mj-cs"/>
        </a:defRPr>
      </a:lvl1pPr>
      <a:lvl2pPr algn="l">
        <a:spcBef>
          <a:spcPts val="0"/>
        </a:spcBef>
        <a:spcAft>
          <a:spcPts val="0"/>
        </a:spcAft>
        <a:defRPr sz="2950" b="1">
          <a:solidFill>
            <a:schemeClr val="tx1"/>
          </a:solidFill>
          <a:latin typeface="Arial"/>
        </a:defRPr>
      </a:lvl2pPr>
      <a:lvl3pPr algn="l">
        <a:spcBef>
          <a:spcPts val="0"/>
        </a:spcBef>
        <a:spcAft>
          <a:spcPts val="0"/>
        </a:spcAft>
        <a:defRPr sz="2950" b="1">
          <a:solidFill>
            <a:schemeClr val="tx1"/>
          </a:solidFill>
          <a:latin typeface="Arial"/>
        </a:defRPr>
      </a:lvl3pPr>
      <a:lvl4pPr algn="l">
        <a:spcBef>
          <a:spcPts val="0"/>
        </a:spcBef>
        <a:spcAft>
          <a:spcPts val="0"/>
        </a:spcAft>
        <a:defRPr sz="2950" b="1">
          <a:solidFill>
            <a:schemeClr val="tx1"/>
          </a:solidFill>
          <a:latin typeface="Arial"/>
        </a:defRPr>
      </a:lvl4pPr>
      <a:lvl5pPr algn="l">
        <a:spcBef>
          <a:spcPts val="0"/>
        </a:spcBef>
        <a:spcAft>
          <a:spcPts val="0"/>
        </a:spcAft>
        <a:defRPr sz="2950" b="1">
          <a:solidFill>
            <a:schemeClr val="tx1"/>
          </a:solidFill>
          <a:latin typeface="Arial"/>
        </a:defRPr>
      </a:lvl5pPr>
      <a:lvl6pPr marL="609585" algn="l">
        <a:spcBef>
          <a:spcPts val="0"/>
        </a:spcBef>
        <a:spcAft>
          <a:spcPts val="0"/>
        </a:spcAft>
        <a:defRPr sz="2950" b="1">
          <a:solidFill>
            <a:schemeClr val="tx1"/>
          </a:solidFill>
          <a:latin typeface="Arial"/>
        </a:defRPr>
      </a:lvl6pPr>
      <a:lvl7pPr marL="1219170" algn="l">
        <a:spcBef>
          <a:spcPts val="0"/>
        </a:spcBef>
        <a:spcAft>
          <a:spcPts val="0"/>
        </a:spcAft>
        <a:defRPr sz="2950" b="1">
          <a:solidFill>
            <a:schemeClr val="tx1"/>
          </a:solidFill>
          <a:latin typeface="Arial"/>
        </a:defRPr>
      </a:lvl7pPr>
      <a:lvl8pPr marL="1828754" algn="l">
        <a:spcBef>
          <a:spcPts val="0"/>
        </a:spcBef>
        <a:spcAft>
          <a:spcPts val="0"/>
        </a:spcAft>
        <a:defRPr sz="2950" b="1">
          <a:solidFill>
            <a:schemeClr val="tx1"/>
          </a:solidFill>
          <a:latin typeface="Arial"/>
        </a:defRPr>
      </a:lvl8pPr>
      <a:lvl9pPr marL="2438339" algn="l">
        <a:spcBef>
          <a:spcPts val="0"/>
        </a:spcBef>
        <a:spcAft>
          <a:spcPts val="0"/>
        </a:spcAft>
        <a:defRPr sz="2950" b="1">
          <a:solidFill>
            <a:schemeClr val="tx1"/>
          </a:solidFill>
          <a:latin typeface="Arial"/>
        </a:defRPr>
      </a:lvl9pPr>
    </p:titleStyle>
    <p:bodyStyle>
      <a:lvl1pPr algn="l">
        <a:spcBef>
          <a:spcPts val="0"/>
        </a:spcBef>
        <a:spcAft>
          <a:spcPts val="0"/>
        </a:spcAft>
        <a:defRPr sz="2150">
          <a:solidFill>
            <a:schemeClr val="tx1"/>
          </a:solidFill>
          <a:latin typeface="+mn-lt"/>
          <a:ea typeface="+mn-ea"/>
          <a:cs typeface="+mn-cs"/>
        </a:defRPr>
      </a:lvl1pPr>
      <a:lvl2pPr marL="253994" indent="-251878" algn="l">
        <a:spcBef>
          <a:spcPts val="0"/>
        </a:spcBef>
        <a:spcAft>
          <a:spcPts val="0"/>
        </a:spcAft>
        <a:buClr>
          <a:schemeClr val="tx1"/>
        </a:buClr>
        <a:buFont typeface="Wingdings"/>
        <a:buChar char="§"/>
        <a:defRPr sz="2150">
          <a:solidFill>
            <a:schemeClr val="tx1"/>
          </a:solidFill>
          <a:latin typeface="+mn-lt"/>
        </a:defRPr>
      </a:lvl2pPr>
      <a:lvl3pPr marL="482588" indent="-226478" algn="l">
        <a:spcBef>
          <a:spcPts val="0"/>
        </a:spcBef>
        <a:spcAft>
          <a:spcPts val="0"/>
        </a:spcAft>
        <a:buClr>
          <a:schemeClr val="tx1"/>
        </a:buClr>
        <a:buFont typeface="Wingdings"/>
        <a:buChar char="§"/>
        <a:defRPr sz="2150">
          <a:solidFill>
            <a:schemeClr val="tx1"/>
          </a:solidFill>
          <a:latin typeface="+mn-lt"/>
        </a:defRPr>
      </a:lvl3pPr>
      <a:lvl4pPr marL="723882" indent="-239178" algn="l">
        <a:spcBef>
          <a:spcPts val="0"/>
        </a:spcBef>
        <a:spcAft>
          <a:spcPts val="0"/>
        </a:spcAft>
        <a:buClr>
          <a:schemeClr val="tx1"/>
        </a:buClr>
        <a:buFont typeface="Wingdings"/>
        <a:buChar char="§"/>
        <a:defRPr sz="2150">
          <a:solidFill>
            <a:schemeClr val="tx1"/>
          </a:solidFill>
          <a:latin typeface="+mn-lt"/>
        </a:defRPr>
      </a:lvl4pPr>
      <a:lvl5pPr marL="990575" indent="-264577" algn="l">
        <a:spcBef>
          <a:spcPts val="0"/>
        </a:spcBef>
        <a:spcAft>
          <a:spcPts val="0"/>
        </a:spcAft>
        <a:buClr>
          <a:schemeClr val="tx1"/>
        </a:buClr>
        <a:buFont typeface="Wingdings"/>
        <a:buChar char="§"/>
        <a:defRPr sz="2150">
          <a:solidFill>
            <a:schemeClr val="tx1"/>
          </a:solidFill>
          <a:latin typeface="+mn-lt"/>
        </a:defRPr>
      </a:lvl5pPr>
      <a:lvl6pPr marL="1600160" indent="-264577" algn="l">
        <a:spcBef>
          <a:spcPts val="0"/>
        </a:spcBef>
        <a:spcAft>
          <a:spcPts val="0"/>
        </a:spcAft>
        <a:buFont typeface="Wingdings"/>
        <a:buChar char="§"/>
        <a:defRPr sz="2150">
          <a:solidFill>
            <a:schemeClr val="tx1"/>
          </a:solidFill>
          <a:latin typeface="+mn-lt"/>
        </a:defRPr>
      </a:lvl6pPr>
      <a:lvl7pPr marL="2209745" indent="-264577" algn="l">
        <a:spcBef>
          <a:spcPts val="0"/>
        </a:spcBef>
        <a:spcAft>
          <a:spcPts val="0"/>
        </a:spcAft>
        <a:buFont typeface="Wingdings"/>
        <a:buChar char="§"/>
        <a:defRPr sz="2150">
          <a:solidFill>
            <a:schemeClr val="tx1"/>
          </a:solidFill>
          <a:latin typeface="+mn-lt"/>
        </a:defRPr>
      </a:lvl7pPr>
      <a:lvl8pPr marL="2819329" indent="-264577" algn="l">
        <a:spcBef>
          <a:spcPts val="0"/>
        </a:spcBef>
        <a:spcAft>
          <a:spcPts val="0"/>
        </a:spcAft>
        <a:buFont typeface="Wingdings"/>
        <a:buChar char="§"/>
        <a:defRPr sz="2150">
          <a:solidFill>
            <a:schemeClr val="tx1"/>
          </a:solidFill>
          <a:latin typeface="+mn-lt"/>
        </a:defRPr>
      </a:lvl8pPr>
      <a:lvl9pPr marL="3428914" indent="-264577" algn="l">
        <a:spcBef>
          <a:spcPts val="0"/>
        </a:spcBef>
        <a:spcAft>
          <a:spcPts val="0"/>
        </a:spcAft>
        <a:buFont typeface="Wingdings"/>
        <a:buChar char="§"/>
        <a:defRPr sz="2150">
          <a:solidFill>
            <a:schemeClr val="tx1"/>
          </a:solidFill>
          <a:latin typeface="+mn-lt"/>
        </a:defRPr>
      </a:lvl9pPr>
    </p:bodyStyle>
    <p:otherStyle>
      <a:defPPr>
        <a:defRPr lang="de-DE"/>
      </a:defPPr>
      <a:lvl1pPr marL="0" algn="l" defTabSz="1219170">
        <a:defRPr sz="2400">
          <a:solidFill>
            <a:schemeClr val="tx1"/>
          </a:solidFill>
          <a:latin typeface="+mn-lt"/>
          <a:ea typeface="+mn-ea"/>
          <a:cs typeface="+mn-cs"/>
        </a:defRPr>
      </a:lvl1pPr>
      <a:lvl2pPr marL="609585" algn="l" defTabSz="1219170">
        <a:defRPr sz="2400">
          <a:solidFill>
            <a:schemeClr val="tx1"/>
          </a:solidFill>
          <a:latin typeface="+mn-lt"/>
          <a:ea typeface="+mn-ea"/>
          <a:cs typeface="+mn-cs"/>
        </a:defRPr>
      </a:lvl2pPr>
      <a:lvl3pPr marL="1219170" algn="l" defTabSz="1219170">
        <a:defRPr sz="2400">
          <a:solidFill>
            <a:schemeClr val="tx1"/>
          </a:solidFill>
          <a:latin typeface="+mn-lt"/>
          <a:ea typeface="+mn-ea"/>
          <a:cs typeface="+mn-cs"/>
        </a:defRPr>
      </a:lvl3pPr>
      <a:lvl4pPr marL="1828754" algn="l" defTabSz="1219170">
        <a:defRPr sz="2400">
          <a:solidFill>
            <a:schemeClr val="tx1"/>
          </a:solidFill>
          <a:latin typeface="+mn-lt"/>
          <a:ea typeface="+mn-ea"/>
          <a:cs typeface="+mn-cs"/>
        </a:defRPr>
      </a:lvl4pPr>
      <a:lvl5pPr marL="2438339" algn="l" defTabSz="1219170">
        <a:defRPr sz="2400">
          <a:solidFill>
            <a:schemeClr val="tx1"/>
          </a:solidFill>
          <a:latin typeface="+mn-lt"/>
          <a:ea typeface="+mn-ea"/>
          <a:cs typeface="+mn-cs"/>
        </a:defRPr>
      </a:lvl5pPr>
      <a:lvl6pPr marL="3047924" algn="l" defTabSz="1219170">
        <a:defRPr sz="2400">
          <a:solidFill>
            <a:schemeClr val="tx1"/>
          </a:solidFill>
          <a:latin typeface="+mn-lt"/>
          <a:ea typeface="+mn-ea"/>
          <a:cs typeface="+mn-cs"/>
        </a:defRPr>
      </a:lvl6pPr>
      <a:lvl7pPr marL="3657509" algn="l" defTabSz="1219170">
        <a:defRPr sz="2400">
          <a:solidFill>
            <a:schemeClr val="tx1"/>
          </a:solidFill>
          <a:latin typeface="+mn-lt"/>
          <a:ea typeface="+mn-ea"/>
          <a:cs typeface="+mn-cs"/>
        </a:defRPr>
      </a:lvl7pPr>
      <a:lvl8pPr marL="4267093" algn="l" defTabSz="1219170">
        <a:defRPr sz="2400">
          <a:solidFill>
            <a:schemeClr val="tx1"/>
          </a:solidFill>
          <a:latin typeface="+mn-lt"/>
          <a:ea typeface="+mn-ea"/>
          <a:cs typeface="+mn-cs"/>
        </a:defRPr>
      </a:lvl8pPr>
      <a:lvl9pPr marL="4876678" algn="l" defTabSz="1219170">
        <a:defRPr sz="24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01.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1.xml"/></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2.xml"/><Relationship Id="rId3" Type="http://schemas.openxmlformats.org/officeDocument/2006/relationships/hyperlink" Target="https://www.destatis.de/DE/Themen/Gesellschaft-Umwelt/Gesundheit/Gesundheitszustand-Relevantes-Verhalten/Tabellen/koerpermasse-maenner.html" TargetMode="External"/><Relationship Id="rId4" Type="http://schemas.openxmlformats.org/officeDocument/2006/relationships/image" Target="../media/image102.pn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3.xml"/></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03.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5.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04.pn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05.pn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 Id="rId3" Type="http://schemas.openxmlformats.org/officeDocument/2006/relationships/hyperlink" Target="https://www.bild.de/leben-wissen/psychologie-liebe/gewichtszunahme-in-der-ehe-das-stimmt-vor-allem-fuer-maenner-67d2e348aae7056ac7dd201d" TargetMode="Externa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hyperlink" Target="https://www.w3schools.com/python/ref_list_append.asp" TargetMode="External"/><Relationship Id="rId4" Type="http://schemas.openxmlformats.org/officeDocument/2006/relationships/image" Target="../media/image29.pn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1.xml"/></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2.xml"/></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06.pn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4.xml"/><Relationship Id="rId3" Type="http://schemas.openxmlformats.org/officeDocument/2006/relationships/image" Target="../media/image107.pn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5.xml"/><Relationship Id="rId3" Type="http://schemas.openxmlformats.org/officeDocument/2006/relationships/hyperlink" Target="https://pandas.pydata.org/docs/getting_started/intro_tutorials/02_read_write.html" TargetMode="External"/><Relationship Id="rId4" Type="http://schemas.openxmlformats.org/officeDocument/2006/relationships/image" Target="../media/image108.png"/></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6.xml"/><Relationship Id="rId3" Type="http://schemas.openxmlformats.org/officeDocument/2006/relationships/image" Target="../media/image109.pn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7.xml"/><Relationship Id="rId3" Type="http://schemas.openxmlformats.org/officeDocument/2006/relationships/image" Target="../media/image110.png"/><Relationship Id="rId4" Type="http://schemas.openxmlformats.org/officeDocument/2006/relationships/image" Target="../media/image111.png"/></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8.xml"/><Relationship Id="rId3" Type="http://schemas.openxmlformats.org/officeDocument/2006/relationships/hyperlink" Target="https://www.destatis.de/DE/Themen/Gesellschaft-Umwelt/Gesundheit/Gesundheitszustand-Relevantes-Verhalten/Tabellen/koerpermasse-maenner.html" TargetMode="External"/><Relationship Id="rId4" Type="http://schemas.openxmlformats.org/officeDocument/2006/relationships/hyperlink" Target="https://www.destatis.de/DE/Themen/Gesellschaft-Umwelt/Gesundheit/Gesundheitszustand-Relevantes-Verhalten/Tabellen/koerpermasse-frauen.html" TargetMode="External"/></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9.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112.png"/><Relationship Id="rId4" Type="http://schemas.openxmlformats.org/officeDocument/2006/relationships/hyperlink" Target="https://ourworldindata.org/human-height" TargetMode="External"/><Relationship Id="rId5" Type="http://schemas.openxmlformats.org/officeDocument/2006/relationships/hyperlink" Target="https://link.springer.com/article/10.1007/s00103-020-03096-w" TargetMode="External"/><Relationship Id="rId6" Type="http://schemas.openxmlformats.org/officeDocument/2006/relationships/image" Target="../media/image113.png"/></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114.png"/></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115.png"/><Relationship Id="rId4" Type="http://schemas.openxmlformats.org/officeDocument/2006/relationships/image" Target="../media/image116.png"/></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117.png"/></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4.xml"/></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5.xml"/><Relationship Id="rId3" Type="http://schemas.openxmlformats.org/officeDocument/2006/relationships/image" Target="../media/image118.png"/><Relationship Id="rId4" Type="http://schemas.openxmlformats.org/officeDocument/2006/relationships/image" Target="../media/image119.png"/></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6.xml"/><Relationship Id="rId3" Type="http://schemas.openxmlformats.org/officeDocument/2006/relationships/image" Target="../media/image120.png"/><Relationship Id="rId4" Type="http://schemas.openxmlformats.org/officeDocument/2006/relationships/image" Target="../media/image121.png"/></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7.xml"/><Relationship Id="rId3" Type="http://schemas.openxmlformats.org/officeDocument/2006/relationships/hyperlink" Target="https://papers.ssrn.com/sol3/papers.cfm?abstract_id=2319992" TargetMode="External"/><Relationship Id="rId4" Type="http://schemas.openxmlformats.org/officeDocument/2006/relationships/image" Target="../media/image122.png"/></Relationships>
</file>

<file path=ppt/slides/_rels/slide12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8.xml"/><Relationship Id="rId3" Type="http://schemas.openxmlformats.org/officeDocument/2006/relationships/image" Target="../media/image123.png"/></Relationships>
</file>

<file path=ppt/slides/_rels/slide12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9.xml"/><Relationship Id="rId3" Type="http://schemas.openxmlformats.org/officeDocument/2006/relationships/image" Target="../media/image124.png"/><Relationship Id="rId4" Type="http://schemas.openxmlformats.org/officeDocument/2006/relationships/image" Target="../media/image12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3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0.xml"/><Relationship Id="rId3" Type="http://schemas.openxmlformats.org/officeDocument/2006/relationships/image" Target="../media/image126.png"/><Relationship Id="rId4" Type="http://schemas.openxmlformats.org/officeDocument/2006/relationships/image" Target="../media/image127.png"/></Relationships>
</file>

<file path=ppt/slides/_rels/slide13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1.xml"/><Relationship Id="rId3" Type="http://schemas.openxmlformats.org/officeDocument/2006/relationships/image" Target="../media/image128.png"/><Relationship Id="rId4" Type="http://schemas.openxmlformats.org/officeDocument/2006/relationships/image" Target="../media/image129.png"/></Relationships>
</file>

<file path=ppt/slides/_rels/slide13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2.xml"/><Relationship Id="rId3" Type="http://schemas.openxmlformats.org/officeDocument/2006/relationships/image" Target="../media/image130.png"/></Relationships>
</file>

<file path=ppt/slides/_rels/slide13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3.xml"/><Relationship Id="rId3" Type="http://schemas.openxmlformats.org/officeDocument/2006/relationships/image" Target="../media/image131.png"/><Relationship Id="rId4" Type="http://schemas.openxmlformats.org/officeDocument/2006/relationships/image" Target="../media/image132.png"/></Relationships>
</file>

<file path=ppt/slides/_rels/slide13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4.xml"/><Relationship Id="rId3" Type="http://schemas.openxmlformats.org/officeDocument/2006/relationships/hyperlink" Target="https://www.youtube.com/watch?v=p9luTX7xkTA" TargetMode="External"/><Relationship Id="rId4" Type="http://schemas.openxmlformats.org/officeDocument/2006/relationships/image" Target="../media/image133.png"/></Relationships>
</file>

<file path=ppt/slides/_rels/slide1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hyperlink" Target="https://www.destatis.de/DE/Themen/Arbeit/Verdienste/Verdienste-GenderPayGap/_inhalt.html" TargetMode="External"/><Relationship Id="rId4" Type="http://schemas.openxmlformats.org/officeDocument/2006/relationships/image" Target="../media/image134.png"/></Relationships>
</file>

<file path=ppt/slides/_rels/slide1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135.png"/></Relationships>
</file>

<file path=ppt/slides/_rels/slide1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136.png"/></Relationships>
</file>

<file path=ppt/slides/_rels/slide1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37.png"/><Relationship Id="rId4" Type="http://schemas.openxmlformats.org/officeDocument/2006/relationships/hyperlink" Target="https://www.destatis.de/DE/Themen/Arbeit/Verdienste/Verdienste-GenderPayGap/_inhalt.html" TargetMode="Externa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hyperlink" Target="https://www.compact-online.de/loehne-luegen-und-larifari-verdienen-frauen-wirklich-weniger/" TargetMode="External"/></Relationships>
</file>

<file path=ppt/slides/_rels/slide14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1.xml"/></Relationships>
</file>

<file path=ppt/slides/_rels/slide14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2.xml"/><Relationship Id="rId3" Type="http://schemas.openxmlformats.org/officeDocument/2006/relationships/hyperlink" Target="https://www-genesis.destatis.de/datenbank/online/statistic/62361/table/62361-0003" TargetMode="External"/></Relationships>
</file>

<file path=ppt/slides/_rels/slide1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38.png"/></Relationships>
</file>

<file path=ppt/slides/_rels/slide1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39.png"/></Relationships>
</file>

<file path=ppt/slides/_rels/slide1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40.png"/></Relationships>
</file>

<file path=ppt/slides/_rels/slide1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141.png"/></Relationships>
</file>

<file path=ppt/slides/_rels/slide1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hyperlink" Target="https://www.bpb.de/kurz-knapp/lexika/lexikon-der-wirtschaft/20175/nominallohn/" TargetMode="External"/></Relationships>
</file>

<file path=ppt/slides/_rels/slide14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8.xml"/><Relationship Id="rId3" Type="http://schemas.openxmlformats.org/officeDocument/2006/relationships/hyperlink" Target="https://www-genesis.destatis.de/datenbank/online/statistic/62361/table/62361-0030" TargetMode="External"/></Relationships>
</file>

<file path=ppt/slides/_rels/slide1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14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43.png"/></Relationships>
</file>

<file path=ppt/slides/_rels/slide1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144.png"/></Relationships>
</file>

<file path=ppt/slides/_rels/slide1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45.png"/></Relationships>
</file>

<file path=ppt/slides/_rels/slide1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46.png"/><Relationship Id="rId4" Type="http://schemas.openxmlformats.org/officeDocument/2006/relationships/image" Target="../media/image147.png"/></Relationships>
</file>

<file path=ppt/slides/_rels/slide1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148.png"/><Relationship Id="rId4" Type="http://schemas.openxmlformats.org/officeDocument/2006/relationships/image" Target="../media/image149.png"/></Relationships>
</file>

<file path=ppt/slides/_rels/slide1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50.png"/></Relationships>
</file>

<file path=ppt/slides/_rels/slide15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6.xml"/></Relationships>
</file>

<file path=ppt/slides/_rels/slide15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7.xml"/><Relationship Id="rId3" Type="http://schemas.openxmlformats.org/officeDocument/2006/relationships/hyperlink" Target="https://www.latlong.net/" TargetMode="External"/></Relationships>
</file>

<file path=ppt/slides/_rels/slide1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51.png"/><Relationship Id="rId4" Type="http://schemas.openxmlformats.org/officeDocument/2006/relationships/image" Target="../media/image152.png"/></Relationships>
</file>

<file path=ppt/slides/_rels/slide15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9.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153.png"/><Relationship Id="rId4" Type="http://schemas.openxmlformats.org/officeDocument/2006/relationships/image" Target="../media/image154.png"/></Relationships>
</file>

<file path=ppt/slides/_rels/slide1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155.png"/></Relationships>
</file>

<file path=ppt/slides/_rels/slide16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2.xml"/></Relationships>
</file>

<file path=ppt/slides/_rels/slide1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 Id="rId3" Type="http://schemas.openxmlformats.org/officeDocument/2006/relationships/image" Target="../media/image156.png"/><Relationship Id="rId4" Type="http://schemas.openxmlformats.org/officeDocument/2006/relationships/image" Target="../media/image157.png"/></Relationships>
</file>

<file path=ppt/slides/_rels/slide1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158.png"/><Relationship Id="rId4" Type="http://schemas.openxmlformats.org/officeDocument/2006/relationships/image" Target="../media/image159.png"/></Relationships>
</file>

<file path=ppt/slides/_rels/slide16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5.xml"/></Relationships>
</file>

<file path=ppt/slides/_rels/slide16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6.xml"/><Relationship Id="rId3" Type="http://schemas.openxmlformats.org/officeDocument/2006/relationships/image" Target="../media/image160.png"/><Relationship Id="rId4" Type="http://schemas.openxmlformats.org/officeDocument/2006/relationships/image" Target="../media/image161.png"/></Relationships>
</file>

<file path=ppt/slides/_rels/slide16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7.xml"/><Relationship Id="rId3" Type="http://schemas.openxmlformats.org/officeDocument/2006/relationships/image" Target="../media/image162.png"/></Relationships>
</file>

<file path=ppt/slides/_rels/slide16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8.xml"/><Relationship Id="rId3" Type="http://schemas.openxmlformats.org/officeDocument/2006/relationships/image" Target="../media/image163.png"/><Relationship Id="rId4" Type="http://schemas.openxmlformats.org/officeDocument/2006/relationships/image" Target="../media/image164.png"/></Relationships>
</file>

<file path=ppt/slides/_rels/slide16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9.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7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0.xml"/><Relationship Id="rId3" Type="http://schemas.openxmlformats.org/officeDocument/2006/relationships/image" Target="../media/image165.png"/></Relationships>
</file>

<file path=ppt/slides/_rels/slide17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1.xml"/><Relationship Id="rId3" Type="http://schemas.openxmlformats.org/officeDocument/2006/relationships/image" Target="../media/image166.png"/><Relationship Id="rId4" Type="http://schemas.openxmlformats.org/officeDocument/2006/relationships/image" Target="../media/image167.png"/></Relationships>
</file>

<file path=ppt/slides/_rels/slide17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4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44.jp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1.png"/><Relationship Id="rId4" Type="http://schemas.openxmlformats.org/officeDocument/2006/relationships/image" Target="../media/image52.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peps.python.org/pep-0008/" TargetMode="Externa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5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0.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1.png"/><Relationship Id="rId4" Type="http://schemas.openxmlformats.org/officeDocument/2006/relationships/image" Target="../media/image62.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3.png"/><Relationship Id="rId4" Type="http://schemas.openxmlformats.org/officeDocument/2006/relationships/image" Target="../media/image6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65.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6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hyperlink" Target="https://numpy.org/doc/stable/reference/generated/numpy.linspace.html#numpy-linspace" TargetMode="External"/><Relationship Id="rId4" Type="http://schemas.openxmlformats.org/officeDocument/2006/relationships/image" Target="../media/image67.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hyperlink" Target="https://numpy.org/doc/stable/reference/generated/numpy.square.html" TargetMode="External"/><Relationship Id="rId4" Type="http://schemas.openxmlformats.org/officeDocument/2006/relationships/image" Target="../media/image68.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hyperlink" Target="https://numpy.org/doc/stable/user/basics.indexing.html#boolean-indexing" TargetMode="External"/><Relationship Id="rId4" Type="http://schemas.openxmlformats.org/officeDocument/2006/relationships/image" Target="../media/image69.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hyperlink" Target="https://numpy.org/doc/stable/reference/generated/numpy.sum.html" TargetMode="External"/><Relationship Id="rId4" Type="http://schemas.openxmlformats.org/officeDocument/2006/relationships/image" Target="../media/image70.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hyperlink" Target="https://numpy.org/doc/stable/reference/generated/numpy.sort.html#numpy.sort" TargetMode="External"/><Relationship Id="rId4" Type="http://schemas.openxmlformats.org/officeDocument/2006/relationships/image" Target="../media/image71.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hyperlink" Target="https://numpy.org/doc/stable/reference/generated/numpy.linspace.html#numpy-linspace" TargetMode="External"/><Relationship Id="rId4" Type="http://schemas.openxmlformats.org/officeDocument/2006/relationships/hyperlink" Target="https://numpy.org/doc/stable/reference/generated/numpy.sqrt.html#numpy.sqrt" TargetMode="Externa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2.png"/><Relationship Id="rId4" Type="http://schemas.openxmlformats.org/officeDocument/2006/relationships/image" Target="../media/image73.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hyperlink" Target="https://numpy.org/doc/stable/reference/generated/numpy.linspace.html#numpy-linspace" TargetMode="External"/><Relationship Id="rId4" Type="http://schemas.openxmlformats.org/officeDocument/2006/relationships/hyperlink" Target="https://numpy.org/doc/stable/reference/generated/numpy.sqrt.html#numpy.sqrt" TargetMode="External"/><Relationship Id="rId5" Type="http://schemas.openxmlformats.org/officeDocument/2006/relationships/hyperlink" Target="https://numpy.org/doc/stable/reference/generated/numpy.square.html#numpy-square" TargetMode="External"/><Relationship Id="rId6" Type="http://schemas.openxmlformats.org/officeDocument/2006/relationships/hyperlink" Target="https://matplotlib.org/stable/users/explain/colors/colors.html" TargetMode="Externa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hyperlink" Target="https://matplotlib.org/stable/gallery/lines_bars_and_markers/linestyles.html" TargetMode="Externa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4.png"/><Relationship Id="rId4" Type="http://schemas.openxmlformats.org/officeDocument/2006/relationships/image" Target="../media/image75.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6.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7.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8.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9.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5.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0.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1.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2.png"/><Relationship Id="rId4" Type="http://schemas.openxmlformats.org/officeDocument/2006/relationships/image" Target="../media/image83.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4.png"/><Relationship Id="rId4" Type="http://schemas.openxmlformats.org/officeDocument/2006/relationships/image" Target="../media/image85.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6.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7.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8.png"/><Relationship Id="rId4" Type="http://schemas.openxmlformats.org/officeDocument/2006/relationships/image" Target="../media/image8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1.xml"/><Relationship Id="rId3" Type="http://schemas.openxmlformats.org/officeDocument/2006/relationships/hyperlink" Target="https://www.braunschweig.de/politik_verwaltung/statistik/jahrbuch/jahrbuch/02_38_export.pdf" TargetMode="Externa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2.xml"/><Relationship Id="rId3" Type="http://schemas.openxmlformats.org/officeDocument/2006/relationships/hyperlink" Target="https://www.braunschweig.de/politik_verwaltung/statistik/jahrbuch/jahrbuch/02_01_export_Grafik.pdf" TargetMode="External"/><Relationship Id="rId4" Type="http://schemas.openxmlformats.org/officeDocument/2006/relationships/image" Target="../media/image90.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91.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92.png"/><Relationship Id="rId4" Type="http://schemas.openxmlformats.org/officeDocument/2006/relationships/image" Target="../media/image93.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6.xml"/><Relationship Id="rId3" Type="http://schemas.openxmlformats.org/officeDocument/2006/relationships/hyperlink" Target="https://www.destatis.de/DE/Themen/Gesellschaft-Umwelt/Gesundheit/Gesundheitszustand-Relevantes-Verhalten/Tabellen/koerpermasse-frauen.html" TargetMode="External"/><Relationship Id="rId4" Type="http://schemas.openxmlformats.org/officeDocument/2006/relationships/image" Target="../media/image94.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7.xml"/><Relationship Id="rId3" Type="http://schemas.openxmlformats.org/officeDocument/2006/relationships/image" Target="../media/image95.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8.xml"/><Relationship Id="rId3" Type="http://schemas.openxmlformats.org/officeDocument/2006/relationships/image" Target="../media/image96.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9.xml"/><Relationship Id="rId3" Type="http://schemas.openxmlformats.org/officeDocument/2006/relationships/image" Target="../media/image9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0.xml"/><Relationship Id="rId3" Type="http://schemas.openxmlformats.org/officeDocument/2006/relationships/image" Target="../media/image98.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9.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2.xml"/></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6.xml"/></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7.xml"/></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12186047" name="Textplatzhalter 1"/>
          <p:cNvSpPr>
            <a:spLocks noGrp="1"/>
          </p:cNvSpPr>
          <p:nvPr>
            <p:ph type="body" sz="quarter" idx="10"/>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52106393"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Listen</a:t>
            </a:r>
            <a:endParaRPr/>
          </a:p>
        </p:txBody>
      </p:sp>
      <p:sp>
        <p:nvSpPr>
          <p:cNvPr id="231985328"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1 Punkte: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Definieren Sie die Variable l und weisen Sie dieser Variable eine Liste mit aufsteigenden Integerw</a:t>
            </a:r>
            <a:r>
              <a:rPr lang="de-DE" sz="2150" b="0" i="0" u="none" strike="noStrike" cap="none" spc="0">
                <a:solidFill>
                  <a:schemeClr val="tx1"/>
                </a:solidFill>
                <a:latin typeface="Arial"/>
                <a:ea typeface="Arial"/>
                <a:cs typeface="Arial"/>
              </a:rPr>
              <a:t>erten von 0 bis 4 zu.</a:t>
            </a:r>
            <a:endParaRPr lang="de-DE" sz="2150" b="0" i="0" u="none" strike="noStrike" cap="none" spc="0">
              <a:solidFill>
                <a:schemeClr val="tx1"/>
              </a:solidFill>
              <a:latin typeface="Arial"/>
              <a:ea typeface="Arial"/>
              <a:cs typeface="Arial"/>
            </a:endParaRPr>
          </a:p>
          <a:p>
            <a:pPr>
              <a:defRPr/>
            </a:pPr>
            <a:endParaRPr/>
          </a:p>
        </p:txBody>
      </p:sp>
      <p:pic>
        <p:nvPicPr>
          <p:cNvPr id="1606732614" name=""/>
          <p:cNvPicPr>
            <a:picLocks noChangeAspect="1"/>
          </p:cNvPicPr>
          <p:nvPr/>
        </p:nvPicPr>
        <p:blipFill>
          <a:blip r:embed="rId3"/>
          <a:stretch/>
        </p:blipFill>
        <p:spPr bwMode="auto">
          <a:xfrm flipH="0" flipV="0">
            <a:off x="3370947" y="3357113"/>
            <a:ext cx="5577105" cy="217412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9793872"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 Arbeitszeit schätzen</a:t>
            </a:r>
            <a:endParaRPr/>
          </a:p>
        </p:txBody>
      </p:sp>
      <p:pic>
        <p:nvPicPr>
          <p:cNvPr id="488468948" name=""/>
          <p:cNvPicPr>
            <a:picLocks noChangeAspect="1"/>
          </p:cNvPicPr>
          <p:nvPr>
            <p:ph idx="1"/>
          </p:nvPr>
        </p:nvPicPr>
        <p:blipFill>
          <a:blip r:embed="rId3"/>
          <a:stretch/>
        </p:blipFill>
        <p:spPr bwMode="auto">
          <a:xfrm rot="0" flipH="0" flipV="0">
            <a:off x="2434041" y="1128294"/>
            <a:ext cx="7194634" cy="478683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7397616"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Arbeitszeit schätzen</a:t>
            </a:r>
            <a:endParaRPr/>
          </a:p>
        </p:txBody>
      </p:sp>
      <p:sp>
        <p:nvSpPr>
          <p:cNvPr id="1035744536"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In der Markdownzelle (Keine Antwort = 0 Punkte):</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Stelle dein Ergebnis begründet dar.</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 Interpretiere deinen Plot.</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 Erkläre in eigenen Worten, warum dein Ergebnis aussagekräftig ist.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000" b="0" i="0" u="none" strike="noStrike" cap="none" spc="0">
                <a:solidFill>
                  <a:schemeClr val="tx1"/>
                </a:solidFill>
                <a:latin typeface="Arial"/>
                <a:ea typeface="Arial"/>
                <a:cs typeface="Arial"/>
              </a:rPr>
              <a:t>„Die Simulation zeigt bei 1000 Durchläufen, dass die Wahrscheinlichkeit, die Party rechtzeitig zu erreichen, bei 87 % liegt. Die Arbeitszeiten wurden hierfür mittels Monte-Carlo-Verfahren gleichverteilt gesampelt. Im Plot ist erkennbar, dass sich die resultierenden Gesamtzeiten einer Normalverteilung annähern. Die 9-Stunden-Marke ist klar gekennzeichnet und verdeutlicht, dass eine realistische Chance besteht, das Zeitlimit einzuhalten.  </a:t>
            </a:r>
            <a:endParaRPr sz="2000" b="0" i="0" u="none" strike="noStrike" cap="none" spc="0">
              <a:solidFill>
                <a:schemeClr val="tx1"/>
              </a:solidFill>
              <a:latin typeface="Arial"/>
              <a:cs typeface="Arial"/>
            </a:endParaRPr>
          </a:p>
          <a:p>
            <a:pPr>
              <a:defRPr/>
            </a:pPr>
            <a:endParaRPr sz="2000" b="0" i="0" u="none" strike="noStrike" cap="none" spc="0">
              <a:solidFill>
                <a:schemeClr val="tx1"/>
              </a:solidFill>
              <a:latin typeface="Arial"/>
              <a:cs typeface="Arial"/>
            </a:endParaRPr>
          </a:p>
          <a:p>
            <a:pPr>
              <a:defRPr/>
            </a:pPr>
            <a:r>
              <a:rPr lang="de-DE" sz="2000" b="0" i="0" u="none" strike="noStrike" cap="none" spc="0">
                <a:solidFill>
                  <a:schemeClr val="tx1"/>
                </a:solidFill>
                <a:latin typeface="Arial"/>
                <a:ea typeface="Arial"/>
                <a:cs typeface="Arial"/>
              </a:rPr>
              <a:t>Das Ergebnis ist insofern aussagekräftig, als die zugrunde liegenden Annahmen plausibel gewählt sind. Die Simulation durchläuft eine Vielzahl möglicher zukünftiger Abfolgen von Ereignissen – eine davon wird letztlich eintreten.</a:t>
            </a:r>
            <a:r>
              <a:rPr lang="de-DE" sz="2000" b="0" i="0" u="none" strike="noStrike" cap="none" spc="0">
                <a:solidFill>
                  <a:schemeClr val="tx1"/>
                </a:solidFill>
                <a:latin typeface="Arial"/>
                <a:cs typeface="Arial"/>
              </a:rPr>
              <a:t>“</a:t>
            </a: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8786308"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Simulation Körpergewichtszunahme</a:t>
            </a:r>
            <a:endParaRPr/>
          </a:p>
        </p:txBody>
      </p:sp>
      <p:sp>
        <p:nvSpPr>
          <p:cNvPr id="961145046" name="Rectangle 3"/>
          <p:cNvSpPr>
            <a:spLocks noChangeArrowheads="1" noGrp="1"/>
          </p:cNvSpPr>
          <p:nvPr userDrawn="1">
            <p:ph type="body" idx="1"/>
          </p:nvPr>
        </p:nvSpPr>
        <p:spPr bwMode="gray">
          <a:xfrm flipH="0" flipV="0">
            <a:off x="575733" y="1190437"/>
            <a:ext cx="6382207"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25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Gegeben sind die nach Altersgruppen aufgeschlüsselten Durchschnittskörpergewichte (in kg) von Männern in Deutschland.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Quelle: </a:t>
            </a:r>
            <a:r>
              <a:rPr lang="de-DE" sz="2150" b="0" i="0" u="sng" strike="noStrike" cap="none" spc="0">
                <a:solidFill>
                  <a:schemeClr val="tx1"/>
                </a:solidFill>
                <a:latin typeface="Arial"/>
                <a:ea typeface="Arial"/>
                <a:cs typeface="Arial"/>
                <a:hlinkClick r:id="rId3" tooltip=""/>
              </a:rPr>
              <a:t>Statistisches Bundesamt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Ziel ist es, mittels Monte-Carlo-Simulation den mittleren wöchentlichen Gewichtszuwachs zu bestimmen und die Wahrscheinlichkeit zu finden, dass ein Durchschnittsmann innerhalb einer Woche 3 kg abnimmt.</a:t>
            </a:r>
            <a:endParaRPr lang="de-DE" sz="2150" b="0" i="0" u="none" strike="noStrike" cap="none" spc="0">
              <a:solidFill>
                <a:schemeClr val="tx1"/>
              </a:solidFill>
              <a:latin typeface="Arial"/>
              <a:cs typeface="Arial"/>
            </a:endParaRPr>
          </a:p>
        </p:txBody>
      </p:sp>
      <p:pic>
        <p:nvPicPr>
          <p:cNvPr id="920412392" name=""/>
          <p:cNvPicPr>
            <a:picLocks noChangeAspect="1"/>
          </p:cNvPicPr>
          <p:nvPr/>
        </p:nvPicPr>
        <p:blipFill>
          <a:blip r:embed="rId4"/>
          <a:stretch/>
        </p:blipFill>
        <p:spPr bwMode="auto">
          <a:xfrm flipH="0" flipV="0">
            <a:off x="7706565" y="1190437"/>
            <a:ext cx="2865272" cy="47707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06742769"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Simulation Körpergewichtszunahme</a:t>
            </a:r>
            <a:endParaRPr/>
          </a:p>
        </p:txBody>
      </p:sp>
      <p:sp>
        <p:nvSpPr>
          <p:cNvPr id="988943579"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Vorgehensweise: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1. Bestimme das arithmetische Mittel der Durchschnittsgewichte über die Altersgruppen und speichere diesen Wert in avg_weight mit einer Genauigkeit von 1 Dezimalstelle.</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2. Wähle eine geeignete Anzahl an Samples (sims) für die Simulation.</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3. Nimm an, dass das Durchschnittsgewicht normalverteilt ist, mit einer Standardabweichung von 5% des Durchschnittsgewichts, und speichere die simulierten Werte in men_normal.</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06285412"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Simulation Körpergewichtszunahme</a:t>
            </a:r>
            <a:endParaRPr/>
          </a:p>
        </p:txBody>
      </p:sp>
      <p:pic>
        <p:nvPicPr>
          <p:cNvPr id="1700827456" name=""/>
          <p:cNvPicPr>
            <a:picLocks noChangeAspect="1"/>
          </p:cNvPicPr>
          <p:nvPr>
            <p:ph idx="1"/>
          </p:nvPr>
        </p:nvPicPr>
        <p:blipFill>
          <a:blip r:embed="rId3"/>
          <a:stretch/>
        </p:blipFill>
        <p:spPr bwMode="auto">
          <a:xfrm rot="0" flipH="0" flipV="0">
            <a:off x="2525384" y="1096135"/>
            <a:ext cx="7268230" cy="455827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72189661"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Simulation Körpergewichtszunahme</a:t>
            </a:r>
            <a:endParaRPr/>
          </a:p>
        </p:txBody>
      </p:sp>
      <p:sp>
        <p:nvSpPr>
          <p:cNvPr id="394020609"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Vorgehensweise:</a:t>
            </a:r>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4. Nimm an, dass die tägliche Gewichtsschwankung eines Mannes gleichverteilt zwischen ±2.5 kg ist.</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5. Simuliere die Gewichtszunahmen/-abnahmen für eine Woche (7 Tage) und speichere die Ergebnisse in gain_week.</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6. Berechne die durchschnittliche wöchentliche Gewichtszunahme/-abnahme und speichere das Ergebnis in duration.</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7. Bestimme die Wahrscheinlichkeit, dass ein Mann 3 kg oder mehr abnimmt, und speichere sie in gain_percent.</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8. Plotte die Verteilung der simulierten Werte und markiere die relevanten Kennzahlen (Durchschnitt, Schwankungsbereich, Wahrscheinlichkeit).</a:t>
            </a: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28580158"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Simulation Körpergewichtszunahme</a:t>
            </a:r>
            <a:endParaRPr/>
          </a:p>
        </p:txBody>
      </p:sp>
      <p:pic>
        <p:nvPicPr>
          <p:cNvPr id="1392763135" name=""/>
          <p:cNvPicPr>
            <a:picLocks noChangeAspect="1"/>
          </p:cNvPicPr>
          <p:nvPr>
            <p:ph idx="1"/>
          </p:nvPr>
        </p:nvPicPr>
        <p:blipFill>
          <a:blip r:embed="rId3"/>
          <a:stretch/>
        </p:blipFill>
        <p:spPr bwMode="auto">
          <a:xfrm rot="0" flipH="0" flipV="0">
            <a:off x="715806" y="1005374"/>
            <a:ext cx="6130075" cy="4847249"/>
          </a:xfrm>
          <a:prstGeom prst="rect">
            <a:avLst/>
          </a:prstGeom>
        </p:spPr>
      </p:pic>
      <p:sp>
        <p:nvSpPr>
          <p:cNvPr id="1464131955" name=""/>
          <p:cNvSpPr txBox="1"/>
          <p:nvPr/>
        </p:nvSpPr>
        <p:spPr bwMode="auto">
          <a:xfrm rot="0" flipH="0" flipV="0">
            <a:off x="7779705" y="2110440"/>
            <a:ext cx="2615807"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a:t>gain_percent = 0.31</a:t>
            </a:r>
            <a:endParaRPr/>
          </a:p>
          <a:p>
            <a:pPr>
              <a:defRPr/>
            </a:pPr>
            <a:r>
              <a:rPr/>
              <a:t>31%</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13332706"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Simulation Körpergewichtszunahme</a:t>
            </a:r>
            <a:endParaRPr/>
          </a:p>
        </p:txBody>
      </p:sp>
      <p:pic>
        <p:nvPicPr>
          <p:cNvPr id="795728811" name=""/>
          <p:cNvPicPr>
            <a:picLocks noChangeAspect="1"/>
          </p:cNvPicPr>
          <p:nvPr>
            <p:ph idx="1"/>
          </p:nvPr>
        </p:nvPicPr>
        <p:blipFill>
          <a:blip r:embed="rId3"/>
          <a:stretch/>
        </p:blipFill>
        <p:spPr bwMode="auto">
          <a:xfrm rot="0" flipH="0" flipV="0">
            <a:off x="1640291" y="1319762"/>
            <a:ext cx="8333899" cy="432352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2618847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Simulation Körpergewichtszunahme</a:t>
            </a:r>
            <a:endParaRPr/>
          </a:p>
        </p:txBody>
      </p:sp>
      <p:sp>
        <p:nvSpPr>
          <p:cNvPr id="144765023"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In der Markdownzelle (Keine Antwort = 0 Punkte):</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Bewerte &amp; Beurteile die gegebenen Daten, sowie Quelle.</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Erkläre &amp; Interpretiere deinen Plot.</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Bewerte die angewandte Methodik im Zusammenhang mit der Aufgabe, beziehe dein Ergebnis anschaulich mit ein.</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Beurteile anhand deiner Simulation den </a:t>
            </a:r>
            <a:r>
              <a:rPr lang="de-DE" sz="2150" b="0" i="0" u="sng" strike="noStrike" cap="none" spc="0">
                <a:solidFill>
                  <a:schemeClr val="tx1"/>
                </a:solidFill>
                <a:latin typeface="Arial"/>
                <a:ea typeface="Arial"/>
                <a:cs typeface="Arial"/>
                <a:hlinkClick r:id="rId3" tooltip=""/>
              </a:rPr>
              <a:t>Bild Artikel </a:t>
            </a:r>
            <a:r>
              <a:rPr lang="de-DE" sz="2150" b="0" i="0" u="none" strike="noStrike" cap="none" spc="0">
                <a:solidFill>
                  <a:schemeClr val="tx1"/>
                </a:solidFill>
                <a:latin typeface="Arial"/>
                <a:ea typeface="Arial"/>
                <a:cs typeface="Arial"/>
              </a:rPr>
              <a:t>- "Ehe macht dick – vor allem die Männer"</a:t>
            </a:r>
            <a:endParaRPr lang="de-DE" sz="2150" b="0" i="0" u="none" strike="noStrike" cap="none" spc="0">
              <a:solidFill>
                <a:schemeClr val="tx1"/>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15672452"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Simulation Körpergewichtszunahme</a:t>
            </a:r>
            <a:endParaRPr/>
          </a:p>
        </p:txBody>
      </p:sp>
      <p:sp>
        <p:nvSpPr>
          <p:cNvPr id="792656179" name="Inhaltsplatzhalter 2"/>
          <p:cNvSpPr>
            <a:spLocks noGrp="1"/>
          </p:cNvSpPr>
          <p:nvPr>
            <p:ph idx="1"/>
          </p:nvPr>
        </p:nvSpPr>
        <p:spPr bwMode="auto">
          <a:xfrm>
            <a:off x="575732" y="1199999"/>
            <a:ext cx="5375999"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„Die Daten entstammen dem Statistischen Bundesamt und bilden das durchschnittliche Körpergewicht von Männern über verschiedene Altersgruppen hinweg ab. Sie erscheinen plausibel, da sie den erwartbaren Trend eines mit zunehmendem Alter ansteigenden Körpergewichts widerspiegeln.</a:t>
            </a:r>
            <a:r>
              <a:rPr/>
              <a:t>“</a:t>
            </a:r>
            <a:endParaRPr/>
          </a:p>
        </p:txBody>
      </p:sp>
      <p:sp>
        <p:nvSpPr>
          <p:cNvPr id="271701071" name=""/>
          <p:cNvSpPr txBox="1"/>
          <p:nvPr/>
        </p:nvSpPr>
        <p:spPr bwMode="auto">
          <a:xfrm rot="0" flipH="0" flipV="0">
            <a:off x="6095999" y="3718081"/>
            <a:ext cx="5309101" cy="146340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r">
              <a:defRPr/>
            </a:pPr>
            <a:r>
              <a:rPr lang="de-DE" sz="1800" b="0" i="0" u="none" strike="noStrike" cap="none" spc="0">
                <a:solidFill>
                  <a:schemeClr val="tx1"/>
                </a:solidFill>
                <a:latin typeface="Arial"/>
                <a:ea typeface="Arial"/>
                <a:cs typeface="Arial"/>
              </a:rPr>
              <a:t>„Der Plot zeigt die über einen Zeitraum von einer Woche akkumulierten Gewichtsschwankungen. Die rote Linie markiert den Bereich ab −3 kg. Insgesamt weist die Verteilung eine annähernd normale Form auf.</a:t>
            </a:r>
            <a:r>
              <a:rPr/>
              <a: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8849064"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Listen</a:t>
            </a:r>
            <a:endParaRPr/>
          </a:p>
        </p:txBody>
      </p:sp>
      <p:sp>
        <p:nvSpPr>
          <p:cNvPr id="1975881299"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Hängen Sie der Liste l noch den Wert 42 an.</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Hinweis: Nutzen Sie dafür die Methode </a:t>
            </a:r>
            <a:r>
              <a:rPr lang="de-DE" sz="2150" b="0" i="0" u="sng" strike="noStrike" cap="none" spc="0">
                <a:solidFill>
                  <a:schemeClr val="tx1"/>
                </a:solidFill>
                <a:latin typeface="Arial"/>
                <a:ea typeface="Arial"/>
                <a:cs typeface="Arial"/>
                <a:hlinkClick r:id="rId3" tooltip="https://www.w3schools.com/python/ref_list_append.asp"/>
              </a:rPr>
              <a:t>.append</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ea typeface="Arial"/>
              <a:cs typeface="Arial"/>
            </a:endParaRPr>
          </a:p>
          <a:p>
            <a:pPr>
              <a:defRPr/>
            </a:pPr>
            <a:endParaRPr/>
          </a:p>
          <a:p>
            <a:pPr>
              <a:defRPr/>
            </a:pPr>
            <a:endParaRPr/>
          </a:p>
        </p:txBody>
      </p:sp>
      <p:pic>
        <p:nvPicPr>
          <p:cNvPr id="1935529369" name=""/>
          <p:cNvPicPr>
            <a:picLocks noChangeAspect="1"/>
          </p:cNvPicPr>
          <p:nvPr/>
        </p:nvPicPr>
        <p:blipFill>
          <a:blip r:embed="rId4"/>
          <a:stretch/>
        </p:blipFill>
        <p:spPr bwMode="auto">
          <a:xfrm flipH="0" flipV="0">
            <a:off x="4237596" y="3635577"/>
            <a:ext cx="3843807" cy="15222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00960292"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Simulation Körpergewichtszunahme</a:t>
            </a:r>
            <a:endParaRPr/>
          </a:p>
        </p:txBody>
      </p:sp>
      <p:sp>
        <p:nvSpPr>
          <p:cNvPr id="881083000" name="Inhaltsplatzhalter 2"/>
          <p:cNvSpPr>
            <a:spLocks noGrp="1"/>
          </p:cNvSpPr>
          <p:nvPr>
            <p:ph idx="1"/>
          </p:nvPr>
        </p:nvSpPr>
        <p:spPr bwMode="auto">
          <a:xfrm>
            <a:off x="575732" y="1199999"/>
            <a:ext cx="5375999"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t>
            </a:r>
            <a:r>
              <a:rPr lang="de-DE" sz="2150" b="0" i="0" u="none" strike="noStrike" cap="none" spc="0">
                <a:solidFill>
                  <a:schemeClr val="tx1"/>
                </a:solidFill>
                <a:latin typeface="Arial"/>
                <a:ea typeface="Arial"/>
                <a:cs typeface="Arial"/>
              </a:rPr>
              <a:t>Die Monte-Carlo-Methodik erweist sich hier als sehr effektiv, da sie die Summe vieler einzelner Zufallsereignisse über einen Zeitraum von sieben Tagen kombiniert. Das Ergebnis ist aussagekräftig, da mit 1000 Simulationen eine solide statistische Basis vorliegt. Die Simulation zeigt, dass eine extreme Gewichtsabnahme von 3 kg allein durch zufällige Schwankungen vergleichsweise selten auftritt (ca. 31 %).</a:t>
            </a:r>
            <a:r>
              <a:rPr/>
              <a:t>“</a:t>
            </a:r>
            <a:endParaRPr/>
          </a:p>
        </p:txBody>
      </p:sp>
      <p:sp>
        <p:nvSpPr>
          <p:cNvPr id="1291617010" name=""/>
          <p:cNvSpPr txBox="1"/>
          <p:nvPr/>
        </p:nvSpPr>
        <p:spPr bwMode="auto">
          <a:xfrm rot="0" flipH="0" flipV="0">
            <a:off x="6299573" y="3148448"/>
            <a:ext cx="5311621" cy="20120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r">
              <a:defRPr/>
            </a:pPr>
            <a:r>
              <a:rPr lang="de-DE" sz="1800" b="0" i="0" u="none" strike="noStrike" cap="none" spc="0">
                <a:solidFill>
                  <a:schemeClr val="tx1"/>
                </a:solidFill>
                <a:latin typeface="Arial"/>
                <a:ea typeface="Arial"/>
                <a:cs typeface="Arial"/>
              </a:rPr>
              <a:t>„</a:t>
            </a:r>
            <a:r>
              <a:rPr lang="de-DE" sz="1800" b="0" i="0" u="none" strike="noStrike" cap="none" spc="0">
                <a:solidFill>
                  <a:schemeClr val="tx1"/>
                </a:solidFill>
                <a:latin typeface="Arial"/>
                <a:ea typeface="Arial"/>
                <a:cs typeface="Arial"/>
              </a:rPr>
              <a:t>Die Simulation zeigt, dass das Körpergewicht im Mittel stabil bleibt. Die Aussage „Ehe macht dick“ lässt sich allein auf Grundlage dieser biologischen Zufallsschwankungen nicht belegen, da die Simulation keine systematische Verschiebung der Verteilung in Richtung Gewichtszunahme erkennen lässt.</a:t>
            </a:r>
            <a:r>
              <a:rPr/>
              <a: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60516609" name="Rectangle 2"/>
          <p:cNvSpPr>
            <a:spLocks noChangeArrowheads="1" noGrp="1"/>
          </p:cNvSpPr>
          <p:nvPr>
            <p:ph type="ctrTitle" hasCustomPrompt="1"/>
          </p:nvPr>
        </p:nvSpPr>
        <p:spPr bwMode="auto">
          <a:xfrm>
            <a:off x="1109133" y="3717027"/>
            <a:ext cx="10363193" cy="1164161"/>
          </a:xfrm>
        </p:spPr>
        <p:txBody>
          <a:bodyPr/>
          <a:lstStyle>
            <a:lvl1pPr>
              <a:defRPr>
                <a:solidFill>
                  <a:schemeClr val="bg1"/>
                </a:solidFill>
              </a:defRPr>
            </a:lvl1pPr>
          </a:lstStyle>
          <a:p>
            <a:pPr>
              <a:defRPr/>
            </a:pPr>
            <a:r>
              <a:rPr/>
              <a:t>Lösungen 7. Pandas &amp; Seaborn</a:t>
            </a:r>
            <a:endParaRPr/>
          </a:p>
        </p:txBody>
      </p:sp>
      <p:sp>
        <p:nvSpPr>
          <p:cNvPr id="1540093084" name="Rectangle 3"/>
          <p:cNvSpPr>
            <a:spLocks noChangeArrowheads="1" noGrp="1"/>
          </p:cNvSpPr>
          <p:nvPr>
            <p:ph type="subTitle" idx="1" hasCustomPrompt="1"/>
          </p:nvPr>
        </p:nvSpPr>
        <p:spPr bwMode="auto">
          <a:xfrm>
            <a:off x="1107018" y="5241033"/>
            <a:ext cx="10329327" cy="444494"/>
          </a:xfrm>
        </p:spPr>
        <p:txBody>
          <a:bodyPr/>
          <a:lstStyle>
            <a:lvl1pPr>
              <a:defRPr>
                <a:solidFill>
                  <a:schemeClr val="bg1"/>
                </a:solidFill>
              </a:defRPr>
            </a:lvl1pPr>
          </a:lstStyle>
          <a:p>
            <a:pPr>
              <a:defRPr/>
            </a:pPr>
            <a:r>
              <a:rPr/>
              <a:t>25 mögliche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86714525"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Erstellen eines Dataframes</a:t>
            </a:r>
            <a:endParaRPr/>
          </a:p>
        </p:txBody>
      </p:sp>
      <p:sp>
        <p:nvSpPr>
          <p:cNvPr id="1435995063" name="Rectangle 3"/>
          <p:cNvSpPr>
            <a:spLocks noChangeArrowheads="1" noGrp="1"/>
          </p:cNvSpPr>
          <p:nvPr userDrawn="1">
            <p:ph type="body" idx="1"/>
          </p:nvPr>
        </p:nvSpPr>
        <p:spPr bwMode="gray">
          <a:xfrm flipH="0" flipV="0">
            <a:off x="575732" y="1190436"/>
            <a:ext cx="11167533"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einen Pandas Data Frame mit dem namen </a:t>
            </a:r>
            <a:r>
              <a:rPr lang="de-DE" sz="2150" b="0" i="1" u="none" strike="noStrike" cap="none" spc="0">
                <a:solidFill>
                  <a:schemeClr val="tx1"/>
                </a:solidFill>
                <a:latin typeface="Arial"/>
                <a:ea typeface="Arial"/>
                <a:cs typeface="Arial"/>
              </a:rPr>
              <a:t>uni_addr</a:t>
            </a:r>
            <a:r>
              <a:rPr lang="de-DE" sz="2150" b="0" i="0" u="none" strike="noStrike" cap="none" spc="0">
                <a:solidFill>
                  <a:schemeClr val="tx1"/>
                </a:solidFill>
                <a:latin typeface="Arial"/>
                <a:ea typeface="Arial"/>
                <a:cs typeface="Arial"/>
              </a:rPr>
              <a:t>, nachdem Schema folgender Tabelle:</a:t>
            </a:r>
            <a:endParaRPr/>
          </a:p>
        </p:txBody>
      </p:sp>
      <p:graphicFrame>
        <p:nvGraphicFramePr>
          <p:cNvPr id="936240994" name=""/>
          <p:cNvGraphicFramePr>
            <a:graphicFrameLocks xmlns:a="http://schemas.openxmlformats.org/drawingml/2006/main"/>
          </p:cNvGraphicFramePr>
          <p:nvPr/>
        </p:nvGraphicFramePr>
        <p:xfrm>
          <a:off x="3110587" y="2473511"/>
          <a:ext cx="7165953" cy="3227195"/>
        </p:xfrm>
        <a:graphic>
          <a:graphicData uri="http://schemas.openxmlformats.org/drawingml/2006/table">
            <a:tbl>
              <a:tblPr firstRow="1" firstCol="0" lastRow="0" lastCol="0" bandRow="1" bandCol="0">
                <a:tableStyleId>{5C22544A-7EE6-4342-B048-85BDC9FD1C3A}</a:tableStyleId>
              </a:tblPr>
              <a:tblGrid>
                <a:gridCol w="3576626"/>
                <a:gridCol w="3576626"/>
              </a:tblGrid>
              <a:tr h="392959">
                <a:tc>
                  <a:txBody>
                    <a:bodyPr/>
                    <a:p>
                      <a:pPr>
                        <a:defRPr/>
                      </a:pPr>
                      <a:r>
                        <a:rPr sz="1800"/>
                        <a:t>Address</a:t>
                      </a:r>
                      <a:endParaRPr sz="1800"/>
                    </a:p>
                  </a:txBody>
                  <a:tcPr/>
                </a:tc>
                <a:tc>
                  <a:txBody>
                    <a:bodyPr/>
                    <a:p>
                      <a:pPr>
                        <a:defRPr/>
                      </a:pPr>
                      <a:r>
                        <a:rPr sz="1800"/>
                        <a:t>Plz</a:t>
                      </a:r>
                      <a:endParaRPr sz="1800"/>
                    </a:p>
                  </a:txBody>
                  <a:tcPr/>
                </a:tc>
              </a:tr>
              <a:tr h="414200">
                <a:tc>
                  <a:txBody>
                    <a:bodyPr/>
                    <a:p>
                      <a:pPr>
                        <a:defRPr/>
                      </a:pPr>
                      <a:r>
                        <a:rPr lang="de-DE" sz="1800" b="0" i="0" u="none" strike="noStrike" cap="none" spc="0">
                          <a:solidFill>
                            <a:schemeClr val="dk1"/>
                          </a:solidFill>
                          <a:latin typeface="Arial"/>
                          <a:ea typeface="Arial"/>
                          <a:cs typeface="Arial"/>
                        </a:rPr>
                        <a:t>Johannes-Selenka-Platz 1 </a:t>
                      </a:r>
                      <a:endParaRPr sz="1800"/>
                    </a:p>
                  </a:txBody>
                  <a:tcPr/>
                </a:tc>
                <a:tc>
                  <a:txBody>
                    <a:bodyPr/>
                    <a:p>
                      <a:pPr>
                        <a:defRPr/>
                      </a:pPr>
                      <a:r>
                        <a:rPr lang="de-DE" sz="1800" b="0" i="0" u="none" strike="noStrike" cap="none" spc="0">
                          <a:solidFill>
                            <a:schemeClr val="dk1"/>
                          </a:solidFill>
                          <a:latin typeface="Arial"/>
                          <a:ea typeface="Arial"/>
                          <a:cs typeface="Arial"/>
                        </a:rPr>
                        <a:t>38118 Braunschweig</a:t>
                      </a:r>
                      <a:endParaRPr sz="1800"/>
                    </a:p>
                  </a:txBody>
                  <a:tcPr/>
                </a:tc>
              </a:tr>
              <a:tr h="442540">
                <a:tc>
                  <a:txBody>
                    <a:bodyPr/>
                    <a:p>
                      <a:pPr>
                        <a:defRPr/>
                      </a:pPr>
                      <a:r>
                        <a:rPr lang="de-DE" sz="1800" b="0" i="0" u="none" strike="noStrike" cap="none" spc="0">
                          <a:solidFill>
                            <a:schemeClr val="dk1"/>
                          </a:solidFill>
                          <a:latin typeface="Arial"/>
                          <a:ea typeface="Arial"/>
                          <a:cs typeface="Arial"/>
                        </a:rPr>
                        <a:t>Universitätspl. 2 </a:t>
                      </a:r>
                      <a:endParaRPr sz="1800"/>
                    </a:p>
                  </a:txBody>
                  <a:tcPr/>
                </a:tc>
                <a:tc>
                  <a:txBody>
                    <a:bodyPr/>
                    <a:p>
                      <a:pPr>
                        <a:defRPr/>
                      </a:pPr>
                      <a:r>
                        <a:rPr lang="de-DE" sz="1800" b="0" i="0" u="none" strike="noStrike" cap="none" spc="0">
                          <a:solidFill>
                            <a:schemeClr val="dk1"/>
                          </a:solidFill>
                          <a:latin typeface="Arial"/>
                          <a:ea typeface="Arial"/>
                          <a:cs typeface="Arial"/>
                        </a:rPr>
                        <a:t>38106 Braunschweig</a:t>
                      </a:r>
                      <a:endParaRPr sz="1800"/>
                    </a:p>
                  </a:txBody>
                  <a:tcPr/>
                </a:tc>
              </a:tr>
              <a:tr h="392959">
                <a:tc>
                  <a:txBody>
                    <a:bodyPr/>
                    <a:p>
                      <a:pPr>
                        <a:defRPr/>
                      </a:pPr>
                      <a:r>
                        <a:rPr lang="de-DE" sz="1800" b="0" i="0" u="none" strike="noStrike" cap="none" spc="0">
                          <a:solidFill>
                            <a:schemeClr val="dk1"/>
                          </a:solidFill>
                          <a:latin typeface="Arial"/>
                          <a:ea typeface="Arial"/>
                          <a:cs typeface="Arial"/>
                        </a:rPr>
                        <a:t>Harburger Str. 6</a:t>
                      </a:r>
                      <a:endParaRPr sz="1800"/>
                    </a:p>
                  </a:txBody>
                  <a:tcPr/>
                </a:tc>
                <a:tc>
                  <a:txBody>
                    <a:bodyPr/>
                    <a:p>
                      <a:pPr>
                        <a:defRPr/>
                      </a:pPr>
                      <a:r>
                        <a:rPr lang="de-DE" sz="1800" b="0" i="0" u="none" strike="noStrike" cap="none" spc="0">
                          <a:solidFill>
                            <a:schemeClr val="dk1"/>
                          </a:solidFill>
                          <a:latin typeface="Arial"/>
                          <a:ea typeface="Arial"/>
                          <a:cs typeface="Arial"/>
                        </a:rPr>
                        <a:t>21614 Buxtehude</a:t>
                      </a:r>
                      <a:endParaRPr sz="1800"/>
                    </a:p>
                  </a:txBody>
                  <a:tcPr/>
                </a:tc>
              </a:tr>
              <a:tr h="392959">
                <a:tc>
                  <a:txBody>
                    <a:bodyPr/>
                    <a:p>
                      <a:pPr>
                        <a:defRPr/>
                      </a:pPr>
                      <a:r>
                        <a:rPr lang="de-DE" sz="1800" b="0" i="0" u="none" strike="noStrike" cap="none" spc="0">
                          <a:solidFill>
                            <a:schemeClr val="dk1"/>
                          </a:solidFill>
                          <a:latin typeface="Arial"/>
                          <a:ea typeface="Arial"/>
                          <a:cs typeface="Arial"/>
                        </a:rPr>
                        <a:t>Adolph-Roemer-Straße 2A</a:t>
                      </a:r>
                      <a:endParaRPr sz="1800"/>
                    </a:p>
                  </a:txBody>
                  <a:tcPr/>
                </a:tc>
                <a:tc>
                  <a:txBody>
                    <a:bodyPr/>
                    <a:p>
                      <a:pPr>
                        <a:defRPr/>
                      </a:pPr>
                      <a:r>
                        <a:rPr lang="de-DE" sz="1800" b="0" i="0" u="none" strike="noStrike" cap="none" spc="0">
                          <a:solidFill>
                            <a:schemeClr val="dk1"/>
                          </a:solidFill>
                          <a:latin typeface="Arial"/>
                          <a:ea typeface="Arial"/>
                          <a:cs typeface="Arial"/>
                        </a:rPr>
                        <a:t>38678 Clausthal-Zellerfeld</a:t>
                      </a:r>
                      <a:endParaRPr sz="1800"/>
                    </a:p>
                  </a:txBody>
                  <a:tcPr/>
                </a:tc>
              </a:tr>
              <a:tr h="392959">
                <a:tc>
                  <a:txBody>
                    <a:bodyPr/>
                    <a:p>
                      <a:pPr>
                        <a:defRPr/>
                      </a:pPr>
                      <a:r>
                        <a:rPr lang="de-DE" sz="1800" b="0" i="0" u="none" strike="noStrike" cap="none" spc="0">
                          <a:solidFill>
                            <a:schemeClr val="dk1"/>
                          </a:solidFill>
                          <a:latin typeface="Arial"/>
                          <a:ea typeface="Arial"/>
                          <a:cs typeface="Arial"/>
                        </a:rPr>
                        <a:t>Constantiapl. 4  </a:t>
                      </a:r>
                      <a:endParaRPr sz="1800"/>
                    </a:p>
                  </a:txBody>
                  <a:tcPr/>
                </a:tc>
                <a:tc>
                  <a:txBody>
                    <a:bodyPr/>
                    <a:p>
                      <a:pPr>
                        <a:defRPr/>
                      </a:pPr>
                      <a:r>
                        <a:rPr lang="de-DE" sz="1800" b="0" i="0" u="none" strike="noStrike" cap="none" spc="0">
                          <a:solidFill>
                            <a:schemeClr val="dk1"/>
                          </a:solidFill>
                          <a:latin typeface="Arial"/>
                          <a:ea typeface="Arial"/>
                          <a:cs typeface="Arial"/>
                        </a:rPr>
                        <a:t>26723 Emden   </a:t>
                      </a:r>
                      <a:endParaRPr sz="1800"/>
                    </a:p>
                  </a:txBody>
                  <a:tcPr/>
                </a:tc>
              </a:tr>
              <a:tr h="392959">
                <a:tc>
                  <a:txBody>
                    <a:bodyPr/>
                    <a:p>
                      <a:pPr>
                        <a:defRPr/>
                      </a:pPr>
                      <a:r>
                        <a:rPr lang="de-DE" sz="1800" b="0" i="0" u="none" strike="noStrike" cap="none" spc="0">
                          <a:solidFill>
                            <a:schemeClr val="dk1"/>
                          </a:solidFill>
                          <a:latin typeface="Arial"/>
                          <a:ea typeface="Arial"/>
                          <a:cs typeface="Arial"/>
                        </a:rPr>
                        <a:t>Weender Landstraße 3-7 </a:t>
                      </a:r>
                      <a:endParaRPr sz="1800"/>
                    </a:p>
                  </a:txBody>
                  <a:tcPr/>
                </a:tc>
                <a:tc>
                  <a:txBody>
                    <a:bodyPr/>
                    <a:p>
                      <a:pPr>
                        <a:defRPr/>
                      </a:pPr>
                      <a:r>
                        <a:rPr lang="de-DE" sz="1800" b="0" i="0" u="none" strike="noStrike" cap="none" spc="0">
                          <a:solidFill>
                            <a:schemeClr val="dk1"/>
                          </a:solidFill>
                          <a:latin typeface="Arial"/>
                          <a:ea typeface="Arial"/>
                          <a:cs typeface="Arial"/>
                        </a:rPr>
                        <a:t>37073 Göttingen </a:t>
                      </a:r>
                      <a:endParaRPr sz="1800"/>
                    </a:p>
                  </a:txBody>
                  <a:tcPr/>
                </a:tc>
              </a:tr>
              <a:tr h="392959">
                <a:tc>
                  <a:txBody>
                    <a:bodyPr/>
                    <a:p>
                      <a:pPr>
                        <a:defRPr/>
                      </a:pPr>
                      <a:r>
                        <a:rPr lang="de-DE" sz="1800" b="0" i="0" u="none" strike="noStrike" cap="none" spc="0">
                          <a:solidFill>
                            <a:schemeClr val="dk1"/>
                          </a:solidFill>
                          <a:latin typeface="Arial"/>
                          <a:ea typeface="Arial"/>
                          <a:cs typeface="Arial"/>
                        </a:rPr>
                        <a:t>Wilhelmsplatz 1 </a:t>
                      </a:r>
                      <a:endParaRPr sz="1800"/>
                    </a:p>
                  </a:txBody>
                  <a:tcPr/>
                </a:tc>
                <a:tc>
                  <a:txBody>
                    <a:bodyPr/>
                    <a:p>
                      <a:pPr>
                        <a:defRPr/>
                      </a:pPr>
                      <a:r>
                        <a:rPr lang="de-DE" sz="1800" b="0" i="0" u="none" strike="noStrike" cap="none" spc="0">
                          <a:solidFill>
                            <a:schemeClr val="dk1"/>
                          </a:solidFill>
                          <a:latin typeface="Arial"/>
                          <a:ea typeface="Arial"/>
                          <a:cs typeface="Arial"/>
                        </a:rPr>
                        <a:t>37073 Göttingen </a:t>
                      </a:r>
                      <a:endParaRPr sz="1800"/>
                    </a:p>
                  </a:txBody>
                  <a:tcPr/>
                </a:tc>
              </a:tr>
            </a:tbl>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30273945"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Erstellen eines Dataframes</a:t>
            </a:r>
            <a:endParaRPr/>
          </a:p>
        </p:txBody>
      </p:sp>
      <p:pic>
        <p:nvPicPr>
          <p:cNvPr id="21867482" name=""/>
          <p:cNvPicPr>
            <a:picLocks noChangeAspect="1"/>
          </p:cNvPicPr>
          <p:nvPr>
            <p:ph idx="1"/>
          </p:nvPr>
        </p:nvPicPr>
        <p:blipFill>
          <a:blip r:embed="rId3"/>
          <a:stretch/>
        </p:blipFill>
        <p:spPr bwMode="auto">
          <a:xfrm rot="0" flipH="0" flipV="0">
            <a:off x="2869684" y="1265751"/>
            <a:ext cx="6579630" cy="432649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79774807"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Extrahieren einer Series</a:t>
            </a:r>
            <a:endParaRPr/>
          </a:p>
        </p:txBody>
      </p:sp>
      <p:sp>
        <p:nvSpPr>
          <p:cNvPr id="791375836" name="Rectangle 3"/>
          <p:cNvSpPr>
            <a:spLocks noChangeArrowheads="1" noGrp="1"/>
          </p:cNvSpPr>
          <p:nvPr userDrawn="1">
            <p:ph type="body" idx="1"/>
          </p:nvPr>
        </p:nvSpPr>
        <p:spPr bwMode="gray">
          <a:xfrm flipH="0" flipV="0">
            <a:off x="575732" y="1190436"/>
            <a:ext cx="11167533"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Exthahiere die Series </a:t>
            </a:r>
            <a:r>
              <a:rPr lang="de-DE" sz="2150" b="0" i="1" u="none" strike="noStrike" cap="none" spc="0">
                <a:solidFill>
                  <a:schemeClr val="tx1"/>
                </a:solidFill>
                <a:latin typeface="Arial"/>
                <a:ea typeface="Arial"/>
                <a:cs typeface="Arial"/>
              </a:rPr>
              <a:t>plz</a:t>
            </a:r>
            <a:r>
              <a:rPr lang="de-DE" sz="2150" b="0" i="0" u="none" strike="noStrike" cap="none" spc="0">
                <a:solidFill>
                  <a:schemeClr val="tx1"/>
                </a:solidFill>
                <a:latin typeface="Arial"/>
                <a:ea typeface="Arial"/>
                <a:cs typeface="Arial"/>
              </a:rPr>
              <a:t> aus dem zuvor erstelltem Data Frame </a:t>
            </a:r>
            <a:r>
              <a:rPr lang="de-DE" sz="2150" b="0" i="1" u="none" strike="noStrike" cap="none" spc="0">
                <a:solidFill>
                  <a:schemeClr val="tx1"/>
                </a:solidFill>
                <a:latin typeface="Arial"/>
                <a:ea typeface="Arial"/>
                <a:cs typeface="Arial"/>
              </a:rPr>
              <a:t>uni_addr</a:t>
            </a:r>
            <a:r>
              <a:rPr lang="de-DE" sz="2150" b="0" i="0" u="none" strike="noStrike" cap="none" spc="0">
                <a:solidFill>
                  <a:schemeClr val="tx1"/>
                </a:solidFill>
                <a:latin typeface="Arial"/>
                <a:ea typeface="Arial"/>
                <a:cs typeface="Arial"/>
              </a:rPr>
              <a:t> und speicher dein Ergebnis in </a:t>
            </a:r>
            <a:r>
              <a:rPr lang="de-DE" sz="2150" b="0" i="1" u="none" strike="noStrike" cap="none" spc="0">
                <a:solidFill>
                  <a:schemeClr val="tx1"/>
                </a:solidFill>
                <a:latin typeface="Arial"/>
                <a:ea typeface="Arial"/>
                <a:cs typeface="Arial"/>
              </a:rPr>
              <a:t>uni_plz</a:t>
            </a:r>
            <a:r>
              <a:rPr lang="de-DE" sz="2150" b="0" i="0" u="none" strike="noStrike" cap="none" spc="0">
                <a:solidFill>
                  <a:schemeClr val="tx1"/>
                </a:solidFill>
                <a:latin typeface="Arial"/>
                <a:ea typeface="Arial"/>
                <a:cs typeface="Arial"/>
              </a:rPr>
              <a:t> mit dem richtigen Type Hint.</a:t>
            </a:r>
            <a:endParaRPr/>
          </a:p>
        </p:txBody>
      </p:sp>
      <p:pic>
        <p:nvPicPr>
          <p:cNvPr id="1580022224" name=""/>
          <p:cNvPicPr>
            <a:picLocks noChangeAspect="1"/>
          </p:cNvPicPr>
          <p:nvPr/>
        </p:nvPicPr>
        <p:blipFill>
          <a:blip r:embed="rId3"/>
          <a:stretch/>
        </p:blipFill>
        <p:spPr bwMode="auto">
          <a:xfrm>
            <a:off x="3338512" y="3812614"/>
            <a:ext cx="5514975" cy="8762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69484873"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Read CSV</a:t>
            </a:r>
            <a:endParaRPr/>
          </a:p>
        </p:txBody>
      </p:sp>
      <p:sp>
        <p:nvSpPr>
          <p:cNvPr id="440051620" name="Rectangle 3"/>
          <p:cNvSpPr>
            <a:spLocks noChangeArrowheads="1" noGrp="1"/>
          </p:cNvSpPr>
          <p:nvPr userDrawn="1">
            <p:ph type="body" idx="1"/>
          </p:nvPr>
        </p:nvSpPr>
        <p:spPr bwMode="gray">
          <a:xfrm flipH="0" flipV="0">
            <a:off x="575732" y="1190436"/>
            <a:ext cx="11167533"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Lies das Datenset </a:t>
            </a:r>
            <a:r>
              <a:rPr lang="de-DE" sz="2150" b="0" i="1" u="none" strike="noStrike" cap="none" spc="0">
                <a:solidFill>
                  <a:schemeClr val="tx1"/>
                </a:solidFill>
                <a:latin typeface="Arial"/>
                <a:ea typeface="Arial"/>
                <a:cs typeface="Arial"/>
              </a:rPr>
              <a:t>unis_nd.csv </a:t>
            </a:r>
            <a:r>
              <a:rPr lang="de-DE" sz="2150" b="0" i="0" u="none" strike="noStrike" cap="none" spc="0">
                <a:solidFill>
                  <a:schemeClr val="tx1"/>
                </a:solidFill>
                <a:latin typeface="Arial"/>
                <a:ea typeface="Arial"/>
                <a:cs typeface="Arial"/>
              </a:rPr>
              <a:t>aus und speicher den resultierenden DataFrame in der Variabeln </a:t>
            </a:r>
            <a:r>
              <a:rPr lang="de-DE" sz="2150" b="0" i="1" u="none" strike="noStrike" cap="none" spc="0">
                <a:solidFill>
                  <a:schemeClr val="tx1"/>
                </a:solidFill>
                <a:latin typeface="Arial"/>
                <a:ea typeface="Arial"/>
                <a:cs typeface="Arial"/>
              </a:rPr>
              <a:t>unis_nd</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Falls hilfe benötigt, lese gerne die Dokumentation im </a:t>
            </a:r>
            <a:r>
              <a:rPr lang="de-DE" sz="2150" b="0" i="0" u="sng" strike="noStrike" cap="none" spc="0">
                <a:solidFill>
                  <a:schemeClr val="tx1"/>
                </a:solidFill>
                <a:latin typeface="Arial"/>
                <a:ea typeface="Arial"/>
                <a:cs typeface="Arial"/>
                <a:hlinkClick r:id="rId3" tooltip=""/>
              </a:rPr>
              <a:t>Getting Started</a:t>
            </a:r>
            <a:r>
              <a:rPr lang="de-DE" sz="2150" b="0" i="0" u="none" strike="noStrike" cap="none" spc="0">
                <a:solidFill>
                  <a:schemeClr val="tx1"/>
                </a:solidFill>
                <a:latin typeface="Arial"/>
                <a:ea typeface="Arial"/>
                <a:cs typeface="Arial"/>
              </a:rPr>
              <a:t> Guide.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1" u="none" strike="noStrike" cap="none" spc="0">
                <a:solidFill>
                  <a:schemeClr val="tx1"/>
                </a:solidFill>
                <a:latin typeface="Arial"/>
                <a:ea typeface="Arial"/>
                <a:cs typeface="Arial"/>
              </a:rPr>
              <a:t>Hinweis: Die Datei liegt in keinem Ordner, sondern im selben wie dieses Notebook!</a:t>
            </a:r>
            <a:endParaRPr/>
          </a:p>
        </p:txBody>
      </p:sp>
      <p:pic>
        <p:nvPicPr>
          <p:cNvPr id="1769780596" name=""/>
          <p:cNvPicPr>
            <a:picLocks noChangeAspect="1"/>
          </p:cNvPicPr>
          <p:nvPr/>
        </p:nvPicPr>
        <p:blipFill>
          <a:blip r:embed="rId4"/>
          <a:stretch/>
        </p:blipFill>
        <p:spPr bwMode="auto">
          <a:xfrm>
            <a:off x="2528887" y="4331727"/>
            <a:ext cx="7134224" cy="79057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01607368"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Read CSV</a:t>
            </a:r>
            <a:endParaRPr/>
          </a:p>
        </p:txBody>
      </p:sp>
      <p:sp>
        <p:nvSpPr>
          <p:cNvPr id="1518543878" name="Rectangle 3"/>
          <p:cNvSpPr>
            <a:spLocks noChangeArrowheads="1" noGrp="1"/>
          </p:cNvSpPr>
          <p:nvPr userDrawn="1">
            <p:ph type="body" idx="1"/>
          </p:nvPr>
        </p:nvSpPr>
        <p:spPr bwMode="gray">
          <a:xfrm flipH="0" flipV="0">
            <a:off x="575732" y="1190436"/>
            <a:ext cx="11167533"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Selektiere die Spalten </a:t>
            </a:r>
            <a:r>
              <a:rPr lang="de-DE" sz="2150" b="0" i="1" u="none" strike="noStrike" cap="none" spc="0">
                <a:solidFill>
                  <a:schemeClr val="tx1"/>
                </a:solidFill>
                <a:latin typeface="Arial"/>
                <a:ea typeface="Arial"/>
                <a:cs typeface="Arial"/>
              </a:rPr>
              <a:t>University name</a:t>
            </a:r>
            <a:r>
              <a:rPr lang="de-DE" sz="2150" b="0" i="0" u="none" strike="noStrike" cap="none" spc="0">
                <a:solidFill>
                  <a:schemeClr val="tx1"/>
                </a:solidFill>
                <a:latin typeface="Arial"/>
                <a:ea typeface="Arial"/>
                <a:cs typeface="Arial"/>
              </a:rPr>
              <a:t>, </a:t>
            </a:r>
            <a:r>
              <a:rPr lang="de-DE" sz="2150" b="0" i="1" u="none" strike="noStrike" cap="none" spc="0">
                <a:solidFill>
                  <a:schemeClr val="tx1"/>
                </a:solidFill>
                <a:latin typeface="Arial"/>
                <a:ea typeface="Arial"/>
                <a:cs typeface="Arial"/>
              </a:rPr>
              <a:t>Founding year</a:t>
            </a:r>
            <a:r>
              <a:rPr lang="de-DE" sz="2150" b="0" i="0" u="none" strike="noStrike" cap="none" spc="0">
                <a:solidFill>
                  <a:schemeClr val="tx1"/>
                </a:solidFill>
                <a:latin typeface="Arial"/>
                <a:ea typeface="Arial"/>
                <a:cs typeface="Arial"/>
              </a:rPr>
              <a:t> &amp; </a:t>
            </a:r>
            <a:r>
              <a:rPr lang="de-DE" sz="2150" b="0" i="1" u="none" strike="noStrike" cap="none" spc="0">
                <a:solidFill>
                  <a:schemeClr val="tx1"/>
                </a:solidFill>
                <a:latin typeface="Arial"/>
                <a:ea typeface="Arial"/>
                <a:cs typeface="Arial"/>
              </a:rPr>
              <a:t>Number of students</a:t>
            </a:r>
            <a:r>
              <a:rPr lang="de-DE" sz="2150" b="0" i="0" u="none" strike="noStrike" cap="none" spc="0">
                <a:solidFill>
                  <a:schemeClr val="tx1"/>
                </a:solidFill>
                <a:latin typeface="Arial"/>
                <a:ea typeface="Arial"/>
                <a:cs typeface="Arial"/>
              </a:rPr>
              <a:t>, speichern sie ihr Ergebnis in der Variablen </a:t>
            </a:r>
            <a:r>
              <a:rPr lang="de-DE" sz="2150" b="0" i="1" u="none" strike="noStrike" cap="none" spc="0">
                <a:solidFill>
                  <a:schemeClr val="tx1"/>
                </a:solidFill>
                <a:latin typeface="Arial"/>
                <a:ea typeface="Arial"/>
                <a:cs typeface="Arial"/>
              </a:rPr>
              <a:t>select</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Gebe danach die ersten 5 Werte von Oben der Selektion aus.</a:t>
            </a:r>
            <a:endParaRPr/>
          </a:p>
        </p:txBody>
      </p:sp>
      <p:pic>
        <p:nvPicPr>
          <p:cNvPr id="1008163469" name=""/>
          <p:cNvPicPr>
            <a:picLocks noChangeAspect="1"/>
          </p:cNvPicPr>
          <p:nvPr/>
        </p:nvPicPr>
        <p:blipFill>
          <a:blip r:embed="rId3"/>
          <a:stretch/>
        </p:blipFill>
        <p:spPr bwMode="auto">
          <a:xfrm>
            <a:off x="3729037" y="3384358"/>
            <a:ext cx="4733924" cy="242887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36964813"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A Plot</a:t>
            </a:r>
            <a:endParaRPr/>
          </a:p>
        </p:txBody>
      </p:sp>
      <p:sp>
        <p:nvSpPr>
          <p:cNvPr id="682888649" name="Rectangle 3"/>
          <p:cNvSpPr>
            <a:spLocks noChangeArrowheads="1" noGrp="1"/>
          </p:cNvSpPr>
          <p:nvPr userDrawn="1">
            <p:ph type="body" idx="1"/>
          </p:nvPr>
        </p:nvSpPr>
        <p:spPr bwMode="gray">
          <a:xfrm flipH="0" flipV="0">
            <a:off x="575733" y="1190435"/>
            <a:ext cx="3725627"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6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1800" b="0" i="0" u="none" strike="noStrike" cap="none" spc="0">
                <a:solidFill>
                  <a:schemeClr val="tx1"/>
                </a:solidFill>
                <a:latin typeface="Arial"/>
                <a:ea typeface="Arial"/>
                <a:cs typeface="Arial"/>
              </a:rPr>
              <a:t>Erstelle eine Visualisierung, welche die Unterschiede zwischen staatlichen &amp; privaten Hochschulen in Niedersachsen zeigt.</a:t>
            </a:r>
            <a:endParaRPr sz="1800" b="0" i="0" u="none" strike="noStrike" cap="none" spc="0">
              <a:solidFill>
                <a:schemeClr val="tx1"/>
              </a:solidFill>
              <a:latin typeface="Arial"/>
              <a:cs typeface="Arial"/>
            </a:endParaRPr>
          </a:p>
          <a:p>
            <a:pPr>
              <a:defRPr/>
            </a:pPr>
            <a:endParaRPr sz="1800" b="0" i="0" u="none" strike="noStrike" cap="none" spc="0">
              <a:solidFill>
                <a:schemeClr val="tx1"/>
              </a:solidFill>
              <a:latin typeface="Arial"/>
              <a:cs typeface="Arial"/>
            </a:endParaRPr>
          </a:p>
          <a:p>
            <a:pPr>
              <a:defRPr/>
            </a:pPr>
            <a:r>
              <a:rPr lang="de-DE" sz="1800" b="0" i="0" u="none" strike="noStrike" cap="none" spc="0">
                <a:solidFill>
                  <a:schemeClr val="tx1"/>
                </a:solidFill>
                <a:latin typeface="Arial"/>
                <a:ea typeface="Arial"/>
                <a:cs typeface="Arial"/>
              </a:rPr>
              <a:t>Die dazugehörige Spalte im Datenset ist </a:t>
            </a:r>
            <a:r>
              <a:rPr lang="de-DE" sz="1800" b="0" i="1" u="none" strike="noStrike" cap="none" spc="0">
                <a:solidFill>
                  <a:schemeClr val="tx1"/>
                </a:solidFill>
                <a:latin typeface="Arial"/>
                <a:ea typeface="Arial"/>
                <a:cs typeface="Arial"/>
              </a:rPr>
              <a:t>Sponsorship</a:t>
            </a:r>
            <a:r>
              <a:rPr lang="de-DE" sz="1800" b="0" i="0" u="none" strike="noStrike" cap="none" spc="0">
                <a:solidFill>
                  <a:schemeClr val="tx1"/>
                </a:solidFill>
                <a:latin typeface="Arial"/>
                <a:ea typeface="Arial"/>
                <a:cs typeface="Arial"/>
              </a:rPr>
              <a:t>. Finde eine geeignete Darstellung.</a:t>
            </a:r>
            <a:endParaRPr sz="1800" b="0" i="0" u="none" strike="noStrike" cap="none" spc="0">
              <a:solidFill>
                <a:schemeClr val="tx1"/>
              </a:solidFill>
              <a:latin typeface="Arial"/>
              <a:cs typeface="Arial"/>
            </a:endParaRPr>
          </a:p>
          <a:p>
            <a:pPr>
              <a:defRPr/>
            </a:pPr>
            <a:endParaRPr sz="1800" b="0" i="0" u="none" strike="noStrike" cap="none" spc="0">
              <a:solidFill>
                <a:schemeClr val="tx1"/>
              </a:solidFill>
              <a:latin typeface="Arial"/>
              <a:cs typeface="Arial"/>
            </a:endParaRPr>
          </a:p>
          <a:p>
            <a:pPr>
              <a:defRPr/>
            </a:pPr>
            <a:r>
              <a:rPr lang="de-DE" sz="1800" b="0" i="0" u="none" strike="noStrike" cap="none" spc="0">
                <a:solidFill>
                  <a:schemeClr val="tx1"/>
                </a:solidFill>
                <a:latin typeface="Arial"/>
                <a:ea typeface="Arial"/>
                <a:cs typeface="Arial"/>
              </a:rPr>
              <a:t>Erkläre anschließend deine Visualisierung und warum du dich für diese Entschieden hast. </a:t>
            </a:r>
            <a:endParaRPr sz="1800" b="0" i="0" u="none" strike="noStrike" cap="none" spc="0">
              <a:solidFill>
                <a:schemeClr val="tx1"/>
              </a:solidFill>
              <a:latin typeface="Arial"/>
              <a:ea typeface="Arial"/>
              <a:cs typeface="Arial"/>
            </a:endParaRPr>
          </a:p>
          <a:p>
            <a:pPr>
              <a:defRPr/>
            </a:pPr>
            <a:r>
              <a:rPr lang="de-DE" sz="1800" b="0" i="0" u="none" strike="noStrike" cap="none" spc="0">
                <a:solidFill>
                  <a:schemeClr val="tx1"/>
                </a:solidFill>
                <a:latin typeface="Arial"/>
                <a:ea typeface="Arial"/>
                <a:cs typeface="Arial"/>
              </a:rPr>
              <a:t>(0 Punkte bei keiner Erklärung)</a:t>
            </a:r>
            <a:endParaRPr lang="de-DE" sz="2150" b="0" i="0" u="none" strike="noStrike" cap="none" spc="0">
              <a:solidFill>
                <a:schemeClr val="tx1"/>
              </a:solidFill>
              <a:latin typeface="Arial"/>
              <a:ea typeface="Arial"/>
              <a:cs typeface="Arial"/>
            </a:endParaRPr>
          </a:p>
        </p:txBody>
      </p:sp>
      <p:pic>
        <p:nvPicPr>
          <p:cNvPr id="327793358" name=""/>
          <p:cNvPicPr>
            <a:picLocks noChangeAspect="1"/>
          </p:cNvPicPr>
          <p:nvPr/>
        </p:nvPicPr>
        <p:blipFill>
          <a:blip r:embed="rId3"/>
          <a:stretch/>
        </p:blipFill>
        <p:spPr bwMode="auto">
          <a:xfrm>
            <a:off x="5216430" y="1190435"/>
            <a:ext cx="6162674" cy="1638299"/>
          </a:xfrm>
          <a:prstGeom prst="rect">
            <a:avLst/>
          </a:prstGeom>
        </p:spPr>
      </p:pic>
      <p:pic>
        <p:nvPicPr>
          <p:cNvPr id="432104659" name=""/>
          <p:cNvPicPr>
            <a:picLocks noChangeAspect="1"/>
          </p:cNvPicPr>
          <p:nvPr/>
        </p:nvPicPr>
        <p:blipFill>
          <a:blip r:embed="rId4"/>
          <a:stretch/>
        </p:blipFill>
        <p:spPr bwMode="auto">
          <a:xfrm flipH="0" flipV="0">
            <a:off x="6668447" y="2442549"/>
            <a:ext cx="4059672" cy="354367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9467963"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People In Germany</a:t>
            </a:r>
            <a:endParaRPr/>
          </a:p>
        </p:txBody>
      </p:sp>
      <p:sp>
        <p:nvSpPr>
          <p:cNvPr id="1370538398" name="Rectangle 3"/>
          <p:cNvSpPr>
            <a:spLocks noChangeArrowheads="1" noGrp="1"/>
          </p:cNvSpPr>
          <p:nvPr userDrawn="1">
            <p:ph type="body" idx="1"/>
          </p:nvPr>
        </p:nvSpPr>
        <p:spPr bwMode="gray">
          <a:xfrm flipH="0" flipV="0">
            <a:off x="239556" y="1190436"/>
            <a:ext cx="7147943"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8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das Dataset </a:t>
            </a:r>
            <a:r>
              <a:rPr lang="de-DE" sz="2150" b="0" i="1" u="none" strike="noStrike" cap="none" spc="0">
                <a:solidFill>
                  <a:schemeClr val="tx1"/>
                </a:solidFill>
                <a:latin typeface="Arial"/>
                <a:ea typeface="Arial"/>
                <a:cs typeface="Arial"/>
              </a:rPr>
              <a:t>people_in_germany</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Folgendes Szenario:</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Du bist Part einer Massenhaft angelegten Studie um die bereits bekannten Zahlen des Statistischen Bundesamtes zu überprüfen.</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Dazu sind 4 Größen bekannt aus den Angaben des Statistischen Bundesamt für die </a:t>
            </a:r>
            <a:r>
              <a:rPr lang="de-DE" sz="2150" b="0" i="0" u="sng" strike="noStrike" cap="none" spc="0">
                <a:solidFill>
                  <a:schemeClr val="tx1"/>
                </a:solidFill>
                <a:latin typeface="Arial"/>
                <a:ea typeface="Arial"/>
                <a:cs typeface="Arial"/>
                <a:hlinkClick r:id="rId3" tooltip=""/>
              </a:rPr>
              <a:t>männliche Population</a:t>
            </a:r>
            <a:r>
              <a:rPr lang="de-DE" sz="2150" b="0" i="0" u="none" strike="noStrike" cap="none" spc="0">
                <a:solidFill>
                  <a:schemeClr val="tx1"/>
                </a:solidFill>
                <a:latin typeface="Arial"/>
                <a:ea typeface="Arial"/>
                <a:cs typeface="Arial"/>
              </a:rPr>
              <a:t> &amp; die </a:t>
            </a:r>
            <a:r>
              <a:rPr lang="de-DE" sz="2150" b="0" i="0" u="sng" strike="noStrike" cap="none" spc="0">
                <a:solidFill>
                  <a:schemeClr val="tx1"/>
                </a:solidFill>
                <a:latin typeface="Arial"/>
                <a:ea typeface="Arial"/>
                <a:cs typeface="Arial"/>
                <a:hlinkClick r:id="rId4" tooltip=""/>
              </a:rPr>
              <a:t>weibliche Population</a:t>
            </a:r>
            <a:r>
              <a:rPr lang="de-DE" sz="2150" b="0" i="0" u="none" strike="noStrike" cap="none" spc="0">
                <a:solidFill>
                  <a:schemeClr val="tx1"/>
                </a:solidFill>
                <a:latin typeface="Arial"/>
                <a:ea typeface="Arial"/>
                <a:cs typeface="Arial"/>
              </a:rPr>
              <a:t>:</a:t>
            </a:r>
            <a:endParaRPr/>
          </a:p>
        </p:txBody>
      </p:sp>
      <p:graphicFrame>
        <p:nvGraphicFramePr>
          <p:cNvPr id="615223267" name=""/>
          <p:cNvGraphicFramePr>
            <a:graphicFrameLocks xmlns:a="http://schemas.openxmlformats.org/drawingml/2006/main"/>
          </p:cNvGraphicFramePr>
          <p:nvPr/>
        </p:nvGraphicFramePr>
        <p:xfrm>
          <a:off x="7678728" y="2058707"/>
          <a:ext cx="4213949" cy="2146860"/>
        </p:xfrm>
        <a:graphic>
          <a:graphicData uri="http://schemas.openxmlformats.org/drawingml/2006/table">
            <a:tbl>
              <a:tblPr firstRow="1" firstCol="0" lastRow="0" lastCol="0" bandRow="1" bandCol="0">
                <a:tableStyleId>{5C22544A-7EE6-4342-B048-85BDC9FD1C3A}</a:tableStyleId>
              </a:tblPr>
              <a:tblGrid>
                <a:gridCol w="1400416"/>
                <a:gridCol w="1569583"/>
                <a:gridCol w="1231249"/>
              </a:tblGrid>
              <a:tr h="692609">
                <a:tc>
                  <a:txBody>
                    <a:bodyPr/>
                    <a:p>
                      <a:pPr>
                        <a:defRPr/>
                      </a:pPr>
                      <a:endParaRPr sz="1800"/>
                    </a:p>
                  </a:txBody>
                  <a:tcPr/>
                </a:tc>
                <a:tc>
                  <a:txBody>
                    <a:bodyPr/>
                    <a:p>
                      <a:pPr>
                        <a:defRPr/>
                      </a:pPr>
                      <a:r>
                        <a:rPr lang="de-DE" sz="1800" b="0" i="0" u="none" strike="noStrike" cap="none" spc="0">
                          <a:solidFill>
                            <a:schemeClr val="bg1"/>
                          </a:solidFill>
                          <a:latin typeface="Times New Roman"/>
                          <a:ea typeface="Times New Roman"/>
                          <a:cs typeface="Times New Roman"/>
                        </a:rPr>
                        <a:t>Körpergröße (in cm)</a:t>
                      </a:r>
                      <a:endParaRPr sz="1800"/>
                    </a:p>
                  </a:txBody>
                  <a:tcPr/>
                </a:tc>
                <a:tc>
                  <a:txBody>
                    <a:bodyPr/>
                    <a:p>
                      <a:pPr>
                        <a:defRPr/>
                      </a:pPr>
                      <a:r>
                        <a:rPr lang="de-DE" sz="1800" b="0" i="0" u="none" strike="noStrike" cap="none" spc="0">
                          <a:solidFill>
                            <a:schemeClr val="bg1"/>
                          </a:solidFill>
                          <a:latin typeface="Times New Roman"/>
                          <a:ea typeface="Times New Roman"/>
                          <a:cs typeface="Times New Roman"/>
                        </a:rPr>
                        <a:t>Gewicht (in Kg)</a:t>
                      </a:r>
                      <a:endParaRPr sz="1800"/>
                    </a:p>
                  </a:txBody>
                  <a:tcPr/>
                </a:tc>
              </a:tr>
              <a:tr h="748942">
                <a:tc>
                  <a:txBody>
                    <a:bodyPr/>
                    <a:p>
                      <a:pPr>
                        <a:defRPr/>
                      </a:pPr>
                      <a:r>
                        <a:rPr sz="1800"/>
                        <a:t>Männlich</a:t>
                      </a:r>
                      <a:endParaRPr sz="1800"/>
                    </a:p>
                  </a:txBody>
                  <a:tcPr/>
                </a:tc>
                <a:tc>
                  <a:txBody>
                    <a:bodyPr/>
                    <a:p>
                      <a:pPr>
                        <a:defRPr/>
                      </a:pPr>
                      <a:r>
                        <a:rPr sz="1800"/>
                        <a:t>178.9</a:t>
                      </a:r>
                      <a:endParaRPr sz="1800"/>
                    </a:p>
                  </a:txBody>
                  <a:tcPr/>
                </a:tc>
                <a:tc>
                  <a:txBody>
                    <a:bodyPr/>
                    <a:p>
                      <a:pPr>
                        <a:defRPr/>
                      </a:pPr>
                      <a:r>
                        <a:rPr sz="1800"/>
                        <a:t>85.8</a:t>
                      </a:r>
                      <a:endParaRPr sz="1800"/>
                    </a:p>
                  </a:txBody>
                  <a:tcPr/>
                </a:tc>
              </a:tr>
              <a:tr h="692609">
                <a:tc>
                  <a:txBody>
                    <a:bodyPr/>
                    <a:p>
                      <a:pPr>
                        <a:defRPr/>
                      </a:pPr>
                      <a:r>
                        <a:rPr sz="1800"/>
                        <a:t>Weiblich</a:t>
                      </a:r>
                      <a:endParaRPr sz="1800"/>
                    </a:p>
                  </a:txBody>
                  <a:tcPr/>
                </a:tc>
                <a:tc>
                  <a:txBody>
                    <a:bodyPr/>
                    <a:p>
                      <a:pPr>
                        <a:defRPr/>
                      </a:pPr>
                      <a:r>
                        <a:rPr sz="1800"/>
                        <a:t>165.8</a:t>
                      </a:r>
                      <a:endParaRPr sz="1800"/>
                    </a:p>
                  </a:txBody>
                  <a:tcPr/>
                </a:tc>
                <a:tc>
                  <a:txBody>
                    <a:bodyPr/>
                    <a:p>
                      <a:pPr>
                        <a:defRPr/>
                      </a:pPr>
                      <a:r>
                        <a:rPr sz="1800"/>
                        <a:t>69.2</a:t>
                      </a:r>
                      <a:endParaRPr sz="1800"/>
                    </a:p>
                  </a:txBody>
                  <a:tcPr/>
                </a:tc>
              </a:tr>
            </a:tbl>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51596874"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People In Germany</a:t>
            </a:r>
            <a:endParaRPr/>
          </a:p>
        </p:txBody>
      </p:sp>
      <p:sp>
        <p:nvSpPr>
          <p:cNvPr id="1251727981" name="Rectangle 3"/>
          <p:cNvSpPr>
            <a:spLocks noChangeArrowheads="1" noGrp="1"/>
          </p:cNvSpPr>
          <p:nvPr userDrawn="1">
            <p:ph type="body" idx="1"/>
          </p:nvPr>
        </p:nvSpPr>
        <p:spPr bwMode="gray">
          <a:xfrm flipH="0" flipV="0">
            <a:off x="239556" y="1190436"/>
            <a:ext cx="11503710"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Gehe dabei wie folgt vor:</a:t>
            </a:r>
            <a:endParaRPr lang="de-DE"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Treffe annahmen über die Verteilung und finde geeignete Werte für </a:t>
            </a:r>
            <a:r>
              <a:rPr lang="de-DE" sz="2150" b="0" i="0" u="none" strike="noStrike" cap="none" spc="0">
                <a:solidFill>
                  <a:schemeClr val="tx1"/>
                </a:solidFill>
                <a:latin typeface="Asana"/>
                <a:ea typeface="Asana"/>
                <a:cs typeface="Asana"/>
              </a:rPr>
              <a:t>μ</a:t>
            </a:r>
            <a:r>
              <a:rPr lang="de-DE" sz="2150" b="0" i="0" u="none" strike="noStrike" cap="none" spc="0">
                <a:solidFill>
                  <a:schemeClr val="tx1"/>
                </a:solidFill>
                <a:latin typeface="Arial"/>
                <a:ea typeface="Arial"/>
                <a:cs typeface="Arial"/>
              </a:rPr>
              <a:t> &amp; </a:t>
            </a:r>
            <a:r>
              <a:rPr lang="de-DE" sz="2150" b="0" i="0" u="none" strike="noStrike" cap="none" spc="0">
                <a:solidFill>
                  <a:schemeClr val="tx1"/>
                </a:solidFill>
                <a:latin typeface="Asana"/>
                <a:ea typeface="Asana"/>
                <a:cs typeface="Asana"/>
              </a:rPr>
              <a:t>σ</a:t>
            </a:r>
            <a:r>
              <a:rPr lang="de-DE" sz="2150" b="0" i="0" u="none" strike="noStrike" cap="none" spc="0">
                <a:solidFill>
                  <a:schemeClr val="tx1"/>
                </a:solidFill>
                <a:latin typeface="Arial"/>
                <a:ea typeface="Arial"/>
                <a:cs typeface="Arial"/>
              </a:rPr>
              <a:t>. </a:t>
            </a:r>
            <a:r>
              <a:rPr lang="de-DE" sz="2150" b="1" i="0" u="none" strike="noStrike" cap="none" spc="0">
                <a:solidFill>
                  <a:schemeClr val="tx1"/>
                </a:solidFill>
                <a:latin typeface="Arial"/>
                <a:ea typeface="Arial"/>
                <a:cs typeface="Arial"/>
              </a:rPr>
              <a:t>Erkläre</a:t>
            </a:r>
            <a:r>
              <a:rPr lang="de-DE" sz="2150" b="0" i="0" u="none" strike="noStrike" cap="none" spc="0">
                <a:solidFill>
                  <a:schemeClr val="tx1"/>
                </a:solidFill>
                <a:latin typeface="Arial"/>
                <a:ea typeface="Arial"/>
                <a:cs typeface="Arial"/>
              </a:rPr>
              <a:t> deine Annahmen mit einem kurzen Text. Quellen sind gerne gesehen.</a:t>
            </a:r>
            <a:endParaRPr lang="de-DE"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Die Samplegröße beträgt 1000. Sample dementsprechend aus den gegebenen Werten.</a:t>
            </a:r>
            <a:endParaRPr lang="de-DE"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Speichere die gesampleten Personen nach dem Schema: </a:t>
            </a:r>
            <a:r>
              <a:rPr lang="de-DE" sz="2150" b="1" i="0" u="none" strike="noStrike" cap="none" spc="0">
                <a:solidFill>
                  <a:schemeClr val="tx1"/>
                </a:solidFill>
                <a:latin typeface="Arial"/>
                <a:ea typeface="Arial"/>
                <a:cs typeface="Arial"/>
              </a:rPr>
              <a:t>|sex|height|weight|</a:t>
            </a:r>
            <a:r>
              <a:rPr lang="de-DE" sz="2150" b="0" i="0" u="none" strike="noStrike" cap="none" spc="0">
                <a:solidFill>
                  <a:schemeClr val="tx1"/>
                </a:solidFill>
                <a:latin typeface="Arial"/>
                <a:ea typeface="Arial"/>
                <a:cs typeface="Arial"/>
              </a:rPr>
              <a:t> in der File </a:t>
            </a:r>
            <a:r>
              <a:rPr lang="de-DE" sz="2150" b="0" i="1" u="none" strike="noStrike" cap="none" spc="0">
                <a:solidFill>
                  <a:schemeClr val="tx1"/>
                </a:solidFill>
                <a:latin typeface="Arial"/>
                <a:ea typeface="Arial"/>
                <a:cs typeface="Arial"/>
              </a:rPr>
              <a:t>people_in_germany.csv</a:t>
            </a:r>
            <a:r>
              <a:rPr lang="de-DE" sz="2150" b="0" i="0" u="none" strike="noStrike" cap="none" spc="0">
                <a:solidFill>
                  <a:schemeClr val="tx1"/>
                </a:solidFill>
                <a:latin typeface="Arial"/>
                <a:ea typeface="Arial"/>
                <a:cs typeface="Arial"/>
              </a:rPr>
              <a:t> als csv.</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-&gt; Nutze für das </a:t>
            </a:r>
            <a:r>
              <a:rPr lang="de-DE" sz="2150" b="1" i="0" u="none" strike="noStrike" cap="none" spc="0">
                <a:solidFill>
                  <a:schemeClr val="tx1"/>
                </a:solidFill>
                <a:latin typeface="Arial"/>
                <a:ea typeface="Arial"/>
                <a:cs typeface="Arial"/>
              </a:rPr>
              <a:t>sex</a:t>
            </a:r>
            <a:r>
              <a:rPr lang="de-DE" sz="2150" b="0" i="0" u="none" strike="noStrike" cap="none" spc="0">
                <a:solidFill>
                  <a:schemeClr val="tx1"/>
                </a:solidFill>
                <a:latin typeface="Arial"/>
                <a:ea typeface="Arial"/>
                <a:cs typeface="Arial"/>
              </a:rPr>
              <a:t> Attribut den Datentyp </a:t>
            </a:r>
            <a:r>
              <a:rPr lang="de-DE" sz="2150" b="1" i="0" u="none" strike="noStrike" cap="none" spc="0">
                <a:solidFill>
                  <a:schemeClr val="tx1"/>
                </a:solidFill>
                <a:latin typeface="Arial"/>
                <a:ea typeface="Arial"/>
                <a:cs typeface="Arial"/>
              </a:rPr>
              <a:t>bool</a:t>
            </a:r>
            <a:r>
              <a:rPr lang="de-DE" sz="2150" b="0" i="0" u="none" strike="noStrike" cap="none" spc="0">
                <a:solidFill>
                  <a:schemeClr val="tx1"/>
                </a:solidFill>
                <a:latin typeface="Arial"/>
                <a:ea typeface="Arial"/>
                <a:cs typeface="Arial"/>
              </a:rPr>
              <a:t> mit der Kodierung: </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	</a:t>
            </a:r>
            <a:r>
              <a:rPr lang="de-DE" sz="2150" b="0" i="1" u="none" strike="noStrike" cap="none" spc="0">
                <a:solidFill>
                  <a:schemeClr val="tx1"/>
                </a:solidFill>
                <a:latin typeface="Arial"/>
                <a:ea typeface="Arial"/>
                <a:cs typeface="Arial"/>
              </a:rPr>
              <a:t>True = female</a:t>
            </a:r>
            <a:r>
              <a:rPr lang="de-DE" sz="2150" b="0" i="0" u="none" strike="noStrike" cap="none" spc="0">
                <a:solidFill>
                  <a:schemeClr val="tx1"/>
                </a:solidFill>
                <a:latin typeface="Arial"/>
                <a:ea typeface="Arial"/>
                <a:cs typeface="Arial"/>
              </a:rPr>
              <a:t> &amp; </a:t>
            </a:r>
            <a:r>
              <a:rPr lang="de-DE" sz="2150" b="0" i="1" u="none" strike="noStrike" cap="none" spc="0">
                <a:solidFill>
                  <a:schemeClr val="tx1"/>
                </a:solidFill>
                <a:latin typeface="Arial"/>
                <a:ea typeface="Arial"/>
                <a:cs typeface="Arial"/>
              </a:rPr>
              <a:t>False = male</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Stelle dein Ergebnis angemessen dar. Das theme </a:t>
            </a:r>
            <a:r>
              <a:rPr lang="de-DE" sz="2150" b="1" i="0" u="none" strike="noStrike" cap="none" spc="0">
                <a:solidFill>
                  <a:schemeClr val="tx1"/>
                </a:solidFill>
                <a:latin typeface="Arial"/>
                <a:ea typeface="Arial"/>
                <a:cs typeface="Arial"/>
              </a:rPr>
              <a:t>darkgrid</a:t>
            </a:r>
            <a:r>
              <a:rPr lang="de-DE" sz="2150" b="0" i="0" u="none" strike="noStrike" cap="none" spc="0">
                <a:solidFill>
                  <a:schemeClr val="tx1"/>
                </a:solidFill>
                <a:latin typeface="Arial"/>
                <a:ea typeface="Arial"/>
                <a:cs typeface="Arial"/>
              </a:rPr>
              <a:t> darf nicht verwendet werden.</a:t>
            </a:r>
            <a:endParaRPr lang="de-DE" sz="2150" b="0" i="0" u="none" strike="noStrike" cap="none" spc="0">
              <a:solidFill>
                <a:schemeClr val="tx1"/>
              </a:solidFill>
              <a:latin typeface="Arial"/>
              <a:cs typeface="Arial"/>
            </a:endParaRPr>
          </a:p>
          <a:p>
            <a:pPr marL="322429" indent="-322429">
              <a:buFont typeface="Arial"/>
              <a:buChar char="–"/>
              <a:defRPr/>
            </a:pPr>
            <a:r>
              <a:rPr lang="de-DE" sz="2150" b="1" i="0" u="none" strike="noStrike" cap="none" spc="0">
                <a:solidFill>
                  <a:schemeClr val="tx1"/>
                </a:solidFill>
                <a:latin typeface="Arial"/>
                <a:ea typeface="Arial"/>
                <a:cs typeface="Arial"/>
              </a:rPr>
              <a:t>Beschreibe</a:t>
            </a:r>
            <a:r>
              <a:rPr lang="de-DE" sz="2150" b="0" i="0" u="none" strike="noStrike" cap="none" spc="0">
                <a:solidFill>
                  <a:schemeClr val="tx1"/>
                </a:solidFill>
                <a:latin typeface="Arial"/>
                <a:ea typeface="Arial"/>
                <a:cs typeface="Arial"/>
              </a:rPr>
              <a:t> &amp; </a:t>
            </a:r>
            <a:r>
              <a:rPr lang="de-DE" sz="2150" b="1" i="0" u="none" strike="noStrike" cap="none" spc="0">
                <a:solidFill>
                  <a:schemeClr val="tx1"/>
                </a:solidFill>
                <a:latin typeface="Arial"/>
                <a:ea typeface="Arial"/>
                <a:cs typeface="Arial"/>
              </a:rPr>
              <a:t>Interpretiere</a:t>
            </a:r>
            <a:r>
              <a:rPr lang="de-DE" sz="2150" b="0" i="0" u="none" strike="noStrike" cap="none" spc="0">
                <a:solidFill>
                  <a:schemeClr val="tx1"/>
                </a:solidFill>
                <a:latin typeface="Arial"/>
                <a:ea typeface="Arial"/>
                <a:cs typeface="Arial"/>
              </a:rPr>
              <a:t> den Plot. Gehe dabei von der Hypothese aus das es </a:t>
            </a:r>
            <a:r>
              <a:rPr lang="de-DE" sz="2150" b="1" i="0" u="none" strike="noStrike" cap="none" spc="0">
                <a:solidFill>
                  <a:schemeClr val="tx1"/>
                </a:solidFill>
                <a:latin typeface="Arial"/>
                <a:ea typeface="Arial"/>
                <a:cs typeface="Arial"/>
              </a:rPr>
              <a:t>keine</a:t>
            </a:r>
            <a:r>
              <a:rPr lang="de-DE" sz="2150" b="0" i="0" u="none" strike="noStrike" cap="none" spc="0">
                <a:solidFill>
                  <a:schemeClr val="tx1"/>
                </a:solidFill>
                <a:latin typeface="Arial"/>
                <a:ea typeface="Arial"/>
                <a:cs typeface="Arial"/>
              </a:rPr>
              <a:t> Unterschiede zwischen den Geschlechtern beim samplen geben sollte. (Auch hier 0 Punkte bei keiner Antwort)</a:t>
            </a:r>
            <a:endParaRPr lang="de-DE" sz="2150" b="0" i="0" u="none" strike="noStrike" cap="none" spc="0">
              <a:solidFill>
                <a:schemeClr val="tx1"/>
              </a:solidFill>
              <a:latin typeface="Arial"/>
              <a:cs typeface="Arial"/>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83212837"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Listen</a:t>
            </a:r>
            <a:endParaRPr/>
          </a:p>
        </p:txBody>
      </p:sp>
      <p:sp>
        <p:nvSpPr>
          <p:cNvPr id="898949041"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Geben Sie das dritte Element der Liste `l` aus.</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Hinweis: Achten Sie darauf das der erste Index immer `0` ist. </a:t>
            </a:r>
            <a:endParaRPr/>
          </a:p>
        </p:txBody>
      </p:sp>
      <p:pic>
        <p:nvPicPr>
          <p:cNvPr id="2035372996" name=""/>
          <p:cNvPicPr>
            <a:picLocks noChangeAspect="1"/>
          </p:cNvPicPr>
          <p:nvPr/>
        </p:nvPicPr>
        <p:blipFill>
          <a:blip r:embed="rId3"/>
          <a:stretch/>
        </p:blipFill>
        <p:spPr bwMode="auto">
          <a:xfrm flipH="0" flipV="0">
            <a:off x="2859566" y="3651250"/>
            <a:ext cx="4853814" cy="192611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33078182"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People in Germany</a:t>
            </a:r>
            <a:endParaRPr/>
          </a:p>
        </p:txBody>
      </p:sp>
      <p:pic>
        <p:nvPicPr>
          <p:cNvPr id="717747739" name=""/>
          <p:cNvPicPr>
            <a:picLocks noChangeAspect="1"/>
          </p:cNvPicPr>
          <p:nvPr>
            <p:ph idx="1"/>
          </p:nvPr>
        </p:nvPicPr>
        <p:blipFill>
          <a:blip r:embed="rId3"/>
          <a:stretch/>
        </p:blipFill>
        <p:spPr bwMode="auto">
          <a:xfrm rot="0" flipH="0" flipV="0">
            <a:off x="661259" y="1029832"/>
            <a:ext cx="4570071" cy="2976270"/>
          </a:xfrm>
          <a:prstGeom prst="rect">
            <a:avLst/>
          </a:prstGeom>
        </p:spPr>
      </p:pic>
      <p:sp>
        <p:nvSpPr>
          <p:cNvPr id="1746333739" name=""/>
          <p:cNvSpPr txBox="1"/>
          <p:nvPr/>
        </p:nvSpPr>
        <p:spPr bwMode="auto">
          <a:xfrm rot="0" flipH="0" flipV="0">
            <a:off x="1289632" y="4314264"/>
            <a:ext cx="4383995" cy="9147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a:t>Sources:</a:t>
            </a:r>
            <a:endParaRPr/>
          </a:p>
          <a:p>
            <a:pPr>
              <a:defRPr/>
            </a:pPr>
            <a:r>
              <a:rPr u="sng">
                <a:hlinkClick r:id="rId4" tooltip=""/>
              </a:rPr>
              <a:t>Our World in Data</a:t>
            </a:r>
            <a:endParaRPr/>
          </a:p>
          <a:p>
            <a:pPr>
              <a:defRPr/>
            </a:pPr>
            <a:r>
              <a:rPr u="sng">
                <a:hlinkClick r:id="rId5" tooltip=""/>
              </a:rPr>
              <a:t>Nako Gesundheitsstudie (Springer)</a:t>
            </a:r>
            <a:endParaRPr/>
          </a:p>
        </p:txBody>
      </p:sp>
      <p:pic>
        <p:nvPicPr>
          <p:cNvPr id="1480826821" name=""/>
          <p:cNvPicPr>
            <a:picLocks noChangeAspect="1"/>
          </p:cNvPicPr>
          <p:nvPr/>
        </p:nvPicPr>
        <p:blipFill>
          <a:blip r:embed="rId6"/>
          <a:stretch/>
        </p:blipFill>
        <p:spPr bwMode="auto">
          <a:xfrm flipH="0" flipV="0">
            <a:off x="6416913" y="465138"/>
            <a:ext cx="4864607" cy="515802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18695008"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People in Germany</a:t>
            </a:r>
            <a:endParaRPr/>
          </a:p>
        </p:txBody>
      </p:sp>
      <p:pic>
        <p:nvPicPr>
          <p:cNvPr id="2053733717" name=""/>
          <p:cNvPicPr>
            <a:picLocks noChangeAspect="1"/>
          </p:cNvPicPr>
          <p:nvPr>
            <p:ph idx="1"/>
          </p:nvPr>
        </p:nvPicPr>
        <p:blipFill>
          <a:blip r:embed="rId3"/>
          <a:stretch/>
        </p:blipFill>
        <p:spPr bwMode="auto">
          <a:xfrm rot="0" flipH="0" flipV="0">
            <a:off x="2406026" y="1148765"/>
            <a:ext cx="7428090" cy="456046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54106654"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People in Germany</a:t>
            </a:r>
            <a:endParaRPr/>
          </a:p>
        </p:txBody>
      </p:sp>
      <p:pic>
        <p:nvPicPr>
          <p:cNvPr id="1225090655" name=""/>
          <p:cNvPicPr>
            <a:picLocks noChangeAspect="1"/>
          </p:cNvPicPr>
          <p:nvPr>
            <p:ph idx="1"/>
          </p:nvPr>
        </p:nvPicPr>
        <p:blipFill>
          <a:blip r:embed="rId3"/>
          <a:stretch/>
        </p:blipFill>
        <p:spPr bwMode="auto">
          <a:xfrm rot="0">
            <a:off x="342276" y="1449556"/>
            <a:ext cx="5375999" cy="3052357"/>
          </a:xfrm>
          <a:prstGeom prst="rect">
            <a:avLst/>
          </a:prstGeom>
        </p:spPr>
      </p:pic>
      <p:pic>
        <p:nvPicPr>
          <p:cNvPr id="1689553095" name=""/>
          <p:cNvPicPr>
            <a:picLocks noChangeAspect="1"/>
          </p:cNvPicPr>
          <p:nvPr/>
        </p:nvPicPr>
        <p:blipFill>
          <a:blip r:embed="rId4"/>
          <a:stretch/>
        </p:blipFill>
        <p:spPr bwMode="auto">
          <a:xfrm flipH="0" flipV="0">
            <a:off x="6374406" y="588308"/>
            <a:ext cx="5255337" cy="520345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12027868"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a:t>
            </a:r>
            <a:r>
              <a:rPr lang="de-DE" sz="2950" b="1" i="0" u="none" strike="noStrike" cap="none" spc="0">
                <a:solidFill>
                  <a:schemeClr val="tx1"/>
                </a:solidFill>
                <a:latin typeface="Arial"/>
                <a:ea typeface="Arial"/>
                <a:cs typeface="Arial"/>
              </a:rPr>
              <a:t> </a:t>
            </a:r>
            <a:r>
              <a:rPr lang="de-DE" sz="2950" b="1" i="0" u="none" strike="noStrike" cap="none" spc="0">
                <a:solidFill>
                  <a:schemeClr val="tx1"/>
                </a:solidFill>
                <a:latin typeface="Arial"/>
                <a:ea typeface="Arial"/>
                <a:cs typeface="Arial"/>
              </a:rPr>
              <a:t>People in Germany</a:t>
            </a:r>
            <a:endParaRPr/>
          </a:p>
        </p:txBody>
      </p:sp>
      <p:sp>
        <p:nvSpPr>
          <p:cNvPr id="2143459593" name="Inhaltsplatzhalter 2"/>
          <p:cNvSpPr>
            <a:spLocks noGrp="1"/>
          </p:cNvSpPr>
          <p:nvPr>
            <p:ph idx="1"/>
          </p:nvPr>
        </p:nvSpPr>
        <p:spPr bwMode="auto">
          <a:xfrm>
            <a:off x="575732" y="1199999"/>
            <a:ext cx="5375999"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marL="322429" indent="-322429">
              <a:buFont typeface="Arial"/>
              <a:buChar char="–"/>
              <a:defRPr/>
            </a:pPr>
            <a:r>
              <a:rPr sz="1800" b="0" i="0" u="none">
                <a:solidFill>
                  <a:srgbClr val="000000"/>
                </a:solidFill>
                <a:latin typeface="Times New Roman"/>
                <a:ea typeface="Times New Roman"/>
                <a:cs typeface="Times New Roman"/>
              </a:rPr>
              <a:t>Der Scatterplot mit Randverteilungen zeigt eine deutliche Überlappung der Geschlechter, jedoch systematisch verschobene Verteilungen von Körpergröße &amp; Gewicht.</a:t>
            </a:r>
            <a:endParaRPr sz="1800"/>
          </a:p>
          <a:p>
            <a:pPr marL="322429" indent="-322429">
              <a:buFont typeface="Arial"/>
              <a:buChar char="–"/>
              <a:defRPr/>
            </a:pPr>
            <a:endParaRPr sz="1800"/>
          </a:p>
          <a:p>
            <a:pPr marL="322429" indent="-322429">
              <a:buFont typeface="Arial"/>
              <a:buChar char="–"/>
              <a:defRPr/>
            </a:pPr>
            <a:r>
              <a:rPr sz="1800" b="0" i="0" u="none">
                <a:solidFill>
                  <a:srgbClr val="000000"/>
                </a:solidFill>
                <a:latin typeface="Times New Roman"/>
                <a:ea typeface="Times New Roman"/>
                <a:cs typeface="Times New Roman"/>
              </a:rPr>
              <a:t>Männliche Samples weisen im Mittel höhere Werte für Größe &amp; Gewicht auf als weibliche Beobachtungen.</a:t>
            </a:r>
            <a:endParaRPr sz="1800"/>
          </a:p>
          <a:p>
            <a:pPr marL="322429" indent="-322429">
              <a:buFont typeface="Arial"/>
              <a:buChar char="–"/>
              <a:defRPr/>
            </a:pPr>
            <a:endParaRPr sz="1800"/>
          </a:p>
          <a:p>
            <a:pPr marL="322429" indent="-322429">
              <a:buFont typeface="Arial"/>
              <a:buChar char="–"/>
              <a:defRPr/>
            </a:pPr>
            <a:r>
              <a:rPr sz="1800" b="0" i="0" u="none">
                <a:solidFill>
                  <a:srgbClr val="000000"/>
                </a:solidFill>
                <a:latin typeface="Times New Roman"/>
                <a:ea typeface="Times New Roman"/>
                <a:cs typeface="Times New Roman"/>
              </a:rPr>
              <a:t>Unter der Nullhypothese eines geschlechtsneutralen Samplings wären vergleichbare Lageparameter und Verteilungen zu erwarten, was visuell nicht erfüllt ist.</a:t>
            </a:r>
            <a:endParaRPr sz="1800"/>
          </a:p>
          <a:p>
            <a:pPr marL="322429" indent="-322429">
              <a:buFont typeface="Arial"/>
              <a:buChar char="–"/>
              <a:defRPr/>
            </a:pPr>
            <a:endParaRPr sz="1800"/>
          </a:p>
          <a:p>
            <a:pPr marL="322429" indent="-322429">
              <a:buFont typeface="Arial"/>
              <a:buChar char="–"/>
              <a:defRPr/>
            </a:pPr>
            <a:r>
              <a:rPr sz="1800" b="0" i="0" u="none">
                <a:solidFill>
                  <a:srgbClr val="000000"/>
                </a:solidFill>
                <a:latin typeface="Times New Roman"/>
                <a:ea typeface="Times New Roman"/>
                <a:cs typeface="Times New Roman"/>
              </a:rPr>
              <a:t>Die Darstellung liefert somit deskriptive Evidenz gegen die Annahme identischer Verteilungen zwischen den Geschlechtern.</a:t>
            </a:r>
            <a:endParaRPr/>
          </a:p>
        </p:txBody>
      </p:sp>
      <p:pic>
        <p:nvPicPr>
          <p:cNvPr id="645530469" name=""/>
          <p:cNvPicPr>
            <a:picLocks noChangeAspect="1"/>
          </p:cNvPicPr>
          <p:nvPr/>
        </p:nvPicPr>
        <p:blipFill>
          <a:blip r:embed="rId3"/>
          <a:stretch/>
        </p:blipFill>
        <p:spPr bwMode="auto">
          <a:xfrm flipH="0" flipV="0">
            <a:off x="6444338" y="811288"/>
            <a:ext cx="5136029" cy="508532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33141009" name="Rectangle 2"/>
          <p:cNvSpPr>
            <a:spLocks noChangeArrowheads="1" noGrp="1"/>
          </p:cNvSpPr>
          <p:nvPr>
            <p:ph type="ctrTitle" hasCustomPrompt="1"/>
          </p:nvPr>
        </p:nvSpPr>
        <p:spPr bwMode="auto">
          <a:xfrm>
            <a:off x="1109133" y="3717027"/>
            <a:ext cx="10363193" cy="1164161"/>
          </a:xfrm>
        </p:spPr>
        <p:txBody>
          <a:bodyPr/>
          <a:lstStyle>
            <a:lvl1pPr>
              <a:defRPr>
                <a:solidFill>
                  <a:schemeClr val="bg1"/>
                </a:solidFill>
              </a:defRPr>
            </a:lvl1pPr>
          </a:lstStyle>
          <a:p>
            <a:pPr>
              <a:defRPr/>
            </a:pPr>
            <a:r>
              <a:rPr/>
              <a:t>Reasoning – </a:t>
            </a:r>
            <a:r>
              <a:rPr/>
              <a:t>Motivated Numeracy</a:t>
            </a:r>
            <a:endParaRPr/>
          </a:p>
        </p:txBody>
      </p:sp>
      <p:sp>
        <p:nvSpPr>
          <p:cNvPr id="306958339" name="Rectangle 3"/>
          <p:cNvSpPr>
            <a:spLocks noChangeArrowheads="1" noGrp="1"/>
          </p:cNvSpPr>
          <p:nvPr>
            <p:ph type="subTitle" idx="1" hasCustomPrompt="1"/>
          </p:nvPr>
        </p:nvSpPr>
        <p:spPr bwMode="auto">
          <a:xfrm>
            <a:off x="1107018" y="5241033"/>
            <a:ext cx="10329327" cy="444494"/>
          </a:xfrm>
        </p:spPr>
        <p:txBody>
          <a:bodyPr/>
          <a:lstStyle>
            <a:lvl1pPr>
              <a:defRPr>
                <a:solidFill>
                  <a:schemeClr val="bg1"/>
                </a:solidFill>
              </a:defRPr>
            </a:lvl1pPr>
          </a:lstStyle>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32696163" name="Titel 1"/>
          <p:cNvSpPr>
            <a:spLocks noGrp="1"/>
          </p:cNvSpPr>
          <p:nvPr>
            <p:ph type="title"/>
          </p:nvPr>
        </p:nvSpPr>
        <p:spPr bwMode="auto"/>
        <p:txBody>
          <a:bodyPr/>
          <a:lstStyle>
            <a:lvl1pPr>
              <a:defRPr b="1">
                <a:solidFill>
                  <a:schemeClr val="bg1"/>
                </a:solidFill>
                <a:latin typeface="+mj-lt"/>
              </a:defRPr>
            </a:lvl1pPr>
          </a:lstStyle>
          <a:p>
            <a:pPr>
              <a:defRPr/>
            </a:pPr>
            <a:r>
              <a:rPr/>
              <a:t>Gedankenexperiment</a:t>
            </a:r>
            <a:endParaRPr/>
          </a:p>
        </p:txBody>
      </p:sp>
      <p:sp>
        <p:nvSpPr>
          <p:cNvPr id="1851360909" name="Rectangle 3"/>
          <p:cNvSpPr>
            <a:spLocks noChangeArrowheads="1" noGrp="1"/>
          </p:cNvSpPr>
          <p:nvPr userDrawn="1">
            <p:ph type="body" idx="1"/>
          </p:nvPr>
        </p:nvSpPr>
        <p:spPr bwMode="gray">
          <a:xfrm flipH="0" flipV="0">
            <a:off x="575732" y="1339850"/>
            <a:ext cx="11161182" cy="854634"/>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rgbClr val="000000"/>
                </a:solidFill>
                <a:latin typeface="Arial"/>
                <a:ea typeface="Arial"/>
                <a:cs typeface="Arial"/>
              </a:rPr>
              <a:t>Eine Studie mit 426 Teilnehmenden untersuchte die Wirksamkeit einer neuen Creme zur Behandlung von Hautausschlag.</a:t>
            </a:r>
            <a:endParaRPr/>
          </a:p>
          <a:p>
            <a:pPr>
              <a:defRPr/>
            </a:pPr>
            <a:r>
              <a:rPr/>
              <a:t>Hier sind die Ergebnisse:</a:t>
            </a:r>
            <a:endParaRPr/>
          </a:p>
          <a:p>
            <a:pPr>
              <a:defRPr/>
            </a:pPr>
            <a:endParaRPr/>
          </a:p>
          <a:p>
            <a:pPr>
              <a:defRPr/>
            </a:pPr>
            <a:r>
              <a:rPr/>
              <a:t> </a:t>
            </a:r>
            <a:endParaRPr/>
          </a:p>
        </p:txBody>
      </p:sp>
      <p:pic>
        <p:nvPicPr>
          <p:cNvPr id="1057671185" name=""/>
          <p:cNvPicPr>
            <a:picLocks noChangeAspect="1"/>
          </p:cNvPicPr>
          <p:nvPr/>
        </p:nvPicPr>
        <p:blipFill>
          <a:blip r:embed="rId3"/>
          <a:stretch/>
        </p:blipFill>
        <p:spPr bwMode="auto">
          <a:xfrm>
            <a:off x="4975411" y="2868705"/>
            <a:ext cx="952499" cy="952499"/>
          </a:xfrm>
          <a:prstGeom prst="rect">
            <a:avLst/>
          </a:prstGeom>
        </p:spPr>
      </p:pic>
      <p:pic>
        <p:nvPicPr>
          <p:cNvPr id="1664022442" name=""/>
          <p:cNvPicPr>
            <a:picLocks noChangeAspect="1"/>
          </p:cNvPicPr>
          <p:nvPr/>
        </p:nvPicPr>
        <p:blipFill>
          <a:blip r:embed="rId4"/>
          <a:stretch/>
        </p:blipFill>
        <p:spPr bwMode="auto">
          <a:xfrm>
            <a:off x="4975411" y="4580589"/>
            <a:ext cx="952499" cy="952499"/>
          </a:xfrm>
          <a:prstGeom prst="rect">
            <a:avLst/>
          </a:prstGeom>
        </p:spPr>
      </p:pic>
      <p:sp>
        <p:nvSpPr>
          <p:cNvPr id="1657972279" name=""/>
          <p:cNvSpPr/>
          <p:nvPr/>
        </p:nvSpPr>
        <p:spPr bwMode="auto">
          <a:xfrm rot="0" flipH="0" flipV="0">
            <a:off x="5305073" y="2511984"/>
            <a:ext cx="6102536" cy="3595220"/>
          </a:xfrm>
          <a:prstGeom prst="mathPlus">
            <a:avLst>
              <a:gd name="adj1" fmla="val 7092"/>
            </a:avLst>
          </a:prstGeom>
          <a:solidFill>
            <a:srgbClr val="BE1E3C"/>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856363369" name=""/>
          <p:cNvSpPr txBox="1"/>
          <p:nvPr/>
        </p:nvSpPr>
        <p:spPr bwMode="auto">
          <a:xfrm rot="0" flipH="0" flipV="0">
            <a:off x="6304264" y="2350589"/>
            <a:ext cx="1741231"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Verbessert</a:t>
            </a:r>
            <a:endParaRPr/>
          </a:p>
        </p:txBody>
      </p:sp>
      <p:sp>
        <p:nvSpPr>
          <p:cNvPr id="1652896568" name=""/>
          <p:cNvSpPr txBox="1"/>
          <p:nvPr/>
        </p:nvSpPr>
        <p:spPr bwMode="auto">
          <a:xfrm rot="0" flipH="0" flipV="0">
            <a:off x="8641810" y="2350589"/>
            <a:ext cx="1874717"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Verschlechtert</a:t>
            </a:r>
            <a:endParaRPr/>
          </a:p>
        </p:txBody>
      </p:sp>
      <p:sp>
        <p:nvSpPr>
          <p:cNvPr id="588508680" name=""/>
          <p:cNvSpPr/>
          <p:nvPr/>
        </p:nvSpPr>
        <p:spPr bwMode="auto">
          <a:xfrm rot="2065601" flipH="0" flipV="0">
            <a:off x="4476887" y="4544177"/>
            <a:ext cx="1949548" cy="1283821"/>
          </a:xfrm>
          <a:prstGeom prst="mathMinus">
            <a:avLst>
              <a:gd name="adj1" fmla="val 7651"/>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1375076078" name=""/>
          <p:cNvSpPr txBox="1"/>
          <p:nvPr/>
        </p:nvSpPr>
        <p:spPr bwMode="auto">
          <a:xfrm rot="0" flipH="0" flipV="0">
            <a:off x="6684261" y="3108780"/>
            <a:ext cx="98123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223</a:t>
            </a:r>
            <a:endParaRPr/>
          </a:p>
        </p:txBody>
      </p:sp>
      <p:sp>
        <p:nvSpPr>
          <p:cNvPr id="525732413" name=""/>
          <p:cNvSpPr txBox="1"/>
          <p:nvPr/>
        </p:nvSpPr>
        <p:spPr bwMode="auto">
          <a:xfrm rot="0" flipH="0" flipV="0">
            <a:off x="9179240" y="3108780"/>
            <a:ext cx="79985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75</a:t>
            </a:r>
            <a:endParaRPr/>
          </a:p>
        </p:txBody>
      </p:sp>
      <p:sp>
        <p:nvSpPr>
          <p:cNvPr id="1632829051" name=""/>
          <p:cNvSpPr txBox="1"/>
          <p:nvPr/>
        </p:nvSpPr>
        <p:spPr bwMode="auto">
          <a:xfrm rot="0" flipH="0" flipV="0">
            <a:off x="6668641" y="4841578"/>
            <a:ext cx="101247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107</a:t>
            </a:r>
            <a:endParaRPr/>
          </a:p>
        </p:txBody>
      </p:sp>
      <p:sp>
        <p:nvSpPr>
          <p:cNvPr id="1314510110" name=""/>
          <p:cNvSpPr txBox="1"/>
          <p:nvPr/>
        </p:nvSpPr>
        <p:spPr bwMode="auto">
          <a:xfrm rot="0" flipH="0" flipV="0">
            <a:off x="9170437" y="4844256"/>
            <a:ext cx="81746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21</a:t>
            </a:r>
            <a:endParaRPr/>
          </a:p>
        </p:txBody>
      </p:sp>
      <p:sp>
        <p:nvSpPr>
          <p:cNvPr id="2087117751" name=""/>
          <p:cNvSpPr txBox="1"/>
          <p:nvPr/>
        </p:nvSpPr>
        <p:spPr bwMode="auto">
          <a:xfrm rot="0" flipH="0" flipV="0">
            <a:off x="641101" y="3278312"/>
            <a:ext cx="3202953"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Frage: Hat die Creme den Ausschlag verbessert?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94534520" name="Titel 1"/>
          <p:cNvSpPr>
            <a:spLocks noGrp="1"/>
          </p:cNvSpPr>
          <p:nvPr>
            <p:ph type="title"/>
          </p:nvPr>
        </p:nvSpPr>
        <p:spPr bwMode="auto"/>
        <p:txBody>
          <a:bodyPr/>
          <a:lstStyle>
            <a:lvl1pPr>
              <a:defRPr b="1">
                <a:solidFill>
                  <a:schemeClr val="bg1"/>
                </a:solidFill>
                <a:latin typeface="+mj-lt"/>
              </a:defRPr>
            </a:lvl1pPr>
          </a:lstStyle>
          <a:p>
            <a:pPr>
              <a:defRPr/>
            </a:pPr>
            <a:r>
              <a:rPr/>
              <a:t>Gedankenexperiment</a:t>
            </a:r>
            <a:endParaRPr/>
          </a:p>
        </p:txBody>
      </p:sp>
      <p:sp>
        <p:nvSpPr>
          <p:cNvPr id="799689832" name="Rectangle 3"/>
          <p:cNvSpPr>
            <a:spLocks noChangeArrowheads="1" noGrp="1"/>
          </p:cNvSpPr>
          <p:nvPr userDrawn="1">
            <p:ph type="body" idx="1"/>
          </p:nvPr>
        </p:nvSpPr>
        <p:spPr bwMode="gray">
          <a:xfrm flipH="0" flipV="0">
            <a:off x="582083" y="1339850"/>
            <a:ext cx="11161182" cy="854634"/>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sz="2150" b="0" i="0" u="none">
                <a:solidFill>
                  <a:srgbClr val="000000"/>
                </a:solidFill>
                <a:latin typeface="Arial"/>
                <a:ea typeface="Arial"/>
                <a:cs typeface="Arial"/>
              </a:rPr>
              <a:t>Eine Studie mit 426 Teilnehmenden untersuchte die Wirksamkeit einer neuen Creme zur Behandlung von Hautausschlag.</a:t>
            </a:r>
            <a:endParaRPr/>
          </a:p>
          <a:p>
            <a:pPr>
              <a:defRPr/>
            </a:pPr>
            <a:r>
              <a:rPr/>
              <a:t>Hier sind die Ergebnisse:</a:t>
            </a:r>
            <a:endParaRPr/>
          </a:p>
          <a:p>
            <a:pPr>
              <a:defRPr/>
            </a:pPr>
            <a:endParaRPr/>
          </a:p>
          <a:p>
            <a:pPr>
              <a:defRPr/>
            </a:pPr>
            <a:r>
              <a:rPr/>
              <a:t> </a:t>
            </a:r>
            <a:endParaRPr/>
          </a:p>
        </p:txBody>
      </p:sp>
      <p:pic>
        <p:nvPicPr>
          <p:cNvPr id="1937957156" name=""/>
          <p:cNvPicPr>
            <a:picLocks noChangeAspect="1"/>
          </p:cNvPicPr>
          <p:nvPr/>
        </p:nvPicPr>
        <p:blipFill>
          <a:blip r:embed="rId3"/>
          <a:stretch/>
        </p:blipFill>
        <p:spPr bwMode="auto">
          <a:xfrm>
            <a:off x="4975411" y="2868705"/>
            <a:ext cx="952499" cy="952499"/>
          </a:xfrm>
          <a:prstGeom prst="rect">
            <a:avLst/>
          </a:prstGeom>
        </p:spPr>
      </p:pic>
      <p:pic>
        <p:nvPicPr>
          <p:cNvPr id="2099696605" name=""/>
          <p:cNvPicPr>
            <a:picLocks noChangeAspect="1"/>
          </p:cNvPicPr>
          <p:nvPr/>
        </p:nvPicPr>
        <p:blipFill>
          <a:blip r:embed="rId4"/>
          <a:stretch/>
        </p:blipFill>
        <p:spPr bwMode="auto">
          <a:xfrm>
            <a:off x="4975411" y="4580589"/>
            <a:ext cx="952499" cy="952499"/>
          </a:xfrm>
          <a:prstGeom prst="rect">
            <a:avLst/>
          </a:prstGeom>
        </p:spPr>
      </p:pic>
      <p:sp>
        <p:nvSpPr>
          <p:cNvPr id="1048959670" name=""/>
          <p:cNvSpPr/>
          <p:nvPr/>
        </p:nvSpPr>
        <p:spPr bwMode="auto">
          <a:xfrm rot="0" flipH="0" flipV="0">
            <a:off x="5305073" y="2511984"/>
            <a:ext cx="6102536" cy="3509144"/>
          </a:xfrm>
          <a:prstGeom prst="mathPlus">
            <a:avLst>
              <a:gd name="adj1" fmla="val 7092"/>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805940411" name=""/>
          <p:cNvSpPr txBox="1"/>
          <p:nvPr/>
        </p:nvSpPr>
        <p:spPr bwMode="auto">
          <a:xfrm rot="0" flipH="0" flipV="0">
            <a:off x="6304264" y="2350589"/>
            <a:ext cx="1741231"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Verbessert</a:t>
            </a:r>
            <a:endParaRPr/>
          </a:p>
        </p:txBody>
      </p:sp>
      <p:sp>
        <p:nvSpPr>
          <p:cNvPr id="1813815576" name=""/>
          <p:cNvSpPr txBox="1"/>
          <p:nvPr/>
        </p:nvSpPr>
        <p:spPr bwMode="auto">
          <a:xfrm rot="0" flipH="0" flipV="0">
            <a:off x="8641810" y="2350589"/>
            <a:ext cx="1874717"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Verschlechtert</a:t>
            </a:r>
            <a:endParaRPr/>
          </a:p>
        </p:txBody>
      </p:sp>
      <p:sp>
        <p:nvSpPr>
          <p:cNvPr id="320761971" name=""/>
          <p:cNvSpPr/>
          <p:nvPr/>
        </p:nvSpPr>
        <p:spPr bwMode="auto">
          <a:xfrm rot="2065601" flipH="0" flipV="0">
            <a:off x="4476887" y="4544177"/>
            <a:ext cx="1949548" cy="1283821"/>
          </a:xfrm>
          <a:prstGeom prst="mathMinus">
            <a:avLst>
              <a:gd name="adj1" fmla="val 7651"/>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39142774" name=""/>
          <p:cNvSpPr txBox="1"/>
          <p:nvPr/>
        </p:nvSpPr>
        <p:spPr bwMode="auto">
          <a:xfrm rot="0" flipH="0" flipV="0">
            <a:off x="6684261" y="3108780"/>
            <a:ext cx="98123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223</a:t>
            </a:r>
            <a:endParaRPr/>
          </a:p>
        </p:txBody>
      </p:sp>
      <p:sp>
        <p:nvSpPr>
          <p:cNvPr id="131883749" name=""/>
          <p:cNvSpPr txBox="1"/>
          <p:nvPr/>
        </p:nvSpPr>
        <p:spPr bwMode="auto">
          <a:xfrm rot="0" flipH="0" flipV="0">
            <a:off x="9179240" y="3108780"/>
            <a:ext cx="79985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75</a:t>
            </a:r>
            <a:endParaRPr/>
          </a:p>
        </p:txBody>
      </p:sp>
      <p:sp>
        <p:nvSpPr>
          <p:cNvPr id="740836666" name=""/>
          <p:cNvSpPr txBox="1"/>
          <p:nvPr/>
        </p:nvSpPr>
        <p:spPr bwMode="auto">
          <a:xfrm rot="0" flipH="0" flipV="0">
            <a:off x="6668641" y="4841578"/>
            <a:ext cx="101247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107</a:t>
            </a:r>
            <a:endParaRPr/>
          </a:p>
        </p:txBody>
      </p:sp>
      <p:sp>
        <p:nvSpPr>
          <p:cNvPr id="772974154" name=""/>
          <p:cNvSpPr txBox="1"/>
          <p:nvPr/>
        </p:nvSpPr>
        <p:spPr bwMode="auto">
          <a:xfrm rot="0" flipH="0" flipV="0">
            <a:off x="9170437" y="4844256"/>
            <a:ext cx="81746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21</a:t>
            </a:r>
            <a:endParaRPr/>
          </a:p>
        </p:txBody>
      </p:sp>
      <p:sp>
        <p:nvSpPr>
          <p:cNvPr id="1518548826" name=""/>
          <p:cNvSpPr txBox="1"/>
          <p:nvPr/>
        </p:nvSpPr>
        <p:spPr bwMode="auto">
          <a:xfrm rot="0" flipH="0" flipV="0">
            <a:off x="641101" y="3278312"/>
            <a:ext cx="3195033"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de-DE" sz="1800" b="1" i="0" u="none" strike="noStrike" cap="none" spc="0">
                <a:solidFill>
                  <a:schemeClr val="tx1"/>
                </a:solidFill>
                <a:latin typeface="+mn-lt"/>
                <a:ea typeface="+mn-ea"/>
                <a:cs typeface="+mn-cs"/>
              </a:rPr>
              <a:t>Frage: Hat die Creme den Ausschlag verbessert?</a:t>
            </a:r>
            <a:endParaRPr/>
          </a:p>
        </p:txBody>
      </p:sp>
      <p:sp>
        <p:nvSpPr>
          <p:cNvPr id="1407560359" name=""/>
          <p:cNvSpPr txBox="1"/>
          <p:nvPr/>
        </p:nvSpPr>
        <p:spPr bwMode="auto">
          <a:xfrm rot="0" flipH="0" flipV="0">
            <a:off x="698836" y="4214469"/>
            <a:ext cx="3143418" cy="9147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Nein!</a:t>
            </a:r>
            <a:endParaRPr b="1"/>
          </a:p>
          <a:p>
            <a:pPr>
              <a:defRPr/>
            </a:pPr>
            <a:r>
              <a:rPr b="1"/>
              <a:t>Im Mittel verschlechtert sich sogar der Ausschlag.</a:t>
            </a:r>
            <a:endParaRPr/>
          </a:p>
        </p:txBody>
      </p:sp>
      <p:sp>
        <p:nvSpPr>
          <p:cNvPr id="2051689068" name=""/>
          <p:cNvSpPr/>
          <p:nvPr/>
        </p:nvSpPr>
        <p:spPr bwMode="auto">
          <a:xfrm rot="0" flipH="1" flipV="0">
            <a:off x="7079337" y="2773455"/>
            <a:ext cx="2558676" cy="410882"/>
          </a:xfrm>
          <a:prstGeom prst="curvedDownArrow">
            <a:avLst>
              <a:gd name="adj1" fmla="val 41236"/>
              <a:gd name="adj2" fmla="val 50000"/>
              <a:gd name="adj3" fmla="val 40333"/>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p>
            <a:pPr>
              <a:defRPr/>
            </a:pPr>
            <a:endParaRPr>
              <a:solidFill>
                <a:schemeClr val="accent1"/>
              </a:solidFill>
            </a:endParaRPr>
          </a:p>
        </p:txBody>
      </p:sp>
      <p:sp>
        <p:nvSpPr>
          <p:cNvPr id="307223359" name=""/>
          <p:cNvSpPr/>
          <p:nvPr/>
        </p:nvSpPr>
        <p:spPr bwMode="auto">
          <a:xfrm rot="0" flipH="1" flipV="1">
            <a:off x="7079337" y="5482019"/>
            <a:ext cx="2558676" cy="490547"/>
          </a:xfrm>
          <a:prstGeom prst="curvedDownArrow">
            <a:avLst>
              <a:gd name="adj1" fmla="val 30138"/>
              <a:gd name="adj2" fmla="val 59776"/>
              <a:gd name="adj3" fmla="val 41782"/>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2011870354" name=""/>
          <p:cNvSpPr txBox="1"/>
          <p:nvPr/>
        </p:nvSpPr>
        <p:spPr bwMode="auto">
          <a:xfrm rot="0" flipH="0" flipV="0">
            <a:off x="8101525" y="2350589"/>
            <a:ext cx="671165" cy="4880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2600">
                <a:solidFill>
                  <a:schemeClr val="accent1"/>
                </a:solidFill>
              </a:rPr>
              <a:t>3x</a:t>
            </a:r>
            <a:endParaRPr/>
          </a:p>
        </p:txBody>
      </p:sp>
      <p:sp>
        <p:nvSpPr>
          <p:cNvPr id="895837267" name=""/>
          <p:cNvSpPr txBox="1"/>
          <p:nvPr/>
        </p:nvSpPr>
        <p:spPr bwMode="auto">
          <a:xfrm rot="0" flipH="0" flipV="0">
            <a:off x="8022913" y="5533090"/>
            <a:ext cx="672244" cy="4880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2600">
                <a:solidFill>
                  <a:schemeClr val="accent1"/>
                </a:solidFill>
              </a:rPr>
              <a:t>5x</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79870500" name="Titel 1"/>
          <p:cNvSpPr>
            <a:spLocks noGrp="1"/>
          </p:cNvSpPr>
          <p:nvPr>
            <p:ph type="title"/>
          </p:nvPr>
        </p:nvSpPr>
        <p:spPr bwMode="auto"/>
        <p:txBody>
          <a:bodyPr/>
          <a:lstStyle>
            <a:lvl1pPr>
              <a:defRPr b="1">
                <a:solidFill>
                  <a:schemeClr val="bg1"/>
                </a:solidFill>
                <a:latin typeface="+mj-lt"/>
              </a:defRPr>
            </a:lvl1pPr>
          </a:lstStyle>
          <a:p>
            <a:pPr>
              <a:defRPr/>
            </a:pPr>
            <a:r>
              <a:rPr/>
              <a:t>Motivated Numeracy</a:t>
            </a:r>
            <a:endParaRPr/>
          </a:p>
        </p:txBody>
      </p:sp>
      <p:sp>
        <p:nvSpPr>
          <p:cNvPr id="1051547294" name="Rectangle 3"/>
          <p:cNvSpPr>
            <a:spLocks noChangeArrowheads="1" noGrp="1"/>
          </p:cNvSpPr>
          <p:nvPr userDrawn="1">
            <p:ph type="body" idx="1"/>
          </p:nvPr>
        </p:nvSpPr>
        <p:spPr bwMode="gray">
          <a:xfrm flipH="0" flipV="0">
            <a:off x="575732" y="1339850"/>
            <a:ext cx="5451445"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a:t>Quelle: </a:t>
            </a:r>
            <a:r>
              <a:rPr u="sng">
                <a:hlinkClick r:id="rId3" tooltip=""/>
              </a:rPr>
              <a:t>Dan M. Kahan</a:t>
            </a:r>
            <a:endParaRPr/>
          </a:p>
          <a:p>
            <a:pPr>
              <a:defRPr/>
            </a:pPr>
            <a:endParaRPr/>
          </a:p>
          <a:p>
            <a:pPr marL="322429" indent="-322429">
              <a:buFont typeface="Arial"/>
              <a:buChar char="–"/>
              <a:defRPr/>
            </a:pPr>
            <a:r>
              <a:rPr/>
              <a:t>Er &amp; seine Mitarbeiter haben selbige Frage 1,111 Teilnehmern in den USA gestellt.</a:t>
            </a:r>
            <a:endParaRPr/>
          </a:p>
          <a:p>
            <a:pPr marL="322429" indent="-322429">
              <a:buFont typeface="Arial"/>
              <a:buChar char="–"/>
              <a:defRPr/>
            </a:pPr>
            <a:r>
              <a:rPr/>
              <a:t>Vorher haben Sie jedoch die </a:t>
            </a:r>
            <a:r>
              <a:rPr i="1"/>
              <a:t>Numeracy</a:t>
            </a:r>
            <a:r>
              <a:rPr i="0"/>
              <a:t> (Rechenkompetenz)</a:t>
            </a:r>
            <a:r>
              <a:rPr/>
              <a:t> des Individuums ermittelt.</a:t>
            </a:r>
            <a:endParaRPr/>
          </a:p>
          <a:p>
            <a:pPr marL="322429" indent="-322429">
              <a:buFont typeface="Arial"/>
              <a:buChar char="–"/>
              <a:defRPr/>
            </a:pPr>
            <a:r>
              <a:rPr b="1"/>
              <a:t>Numeracy</a:t>
            </a:r>
            <a:r>
              <a:rPr/>
              <a:t>: Die Fertigkeit über Quantitative Größen zu urteilen.</a:t>
            </a:r>
            <a:endParaRPr/>
          </a:p>
          <a:p>
            <a:pPr marL="322429" indent="-322429">
              <a:buFont typeface="Arial"/>
              <a:buChar char="–"/>
              <a:defRPr/>
            </a:pPr>
            <a:r>
              <a:rPr lang="de-DE" sz="2150" b="0" i="0" u="none" strike="noStrike" cap="none" spc="0">
                <a:solidFill>
                  <a:schemeClr val="tx1"/>
                </a:solidFill>
                <a:latin typeface="+mn-lt"/>
                <a:ea typeface="+mn-lt"/>
                <a:cs typeface="+mn-lt"/>
              </a:rPr>
              <a:t>Welche Gruppe hat die Frage im Schnitt am meisten richtig beantwortet?</a:t>
            </a:r>
            <a:endParaRPr/>
          </a:p>
          <a:p>
            <a:pPr marL="322429" indent="-322429">
              <a:buFont typeface="Arial"/>
              <a:buChar char="–"/>
              <a:defRPr/>
            </a:pPr>
            <a:endParaRPr/>
          </a:p>
        </p:txBody>
      </p:sp>
      <p:pic>
        <p:nvPicPr>
          <p:cNvPr id="1848005366" name=""/>
          <p:cNvPicPr>
            <a:picLocks noChangeAspect="1"/>
          </p:cNvPicPr>
          <p:nvPr/>
        </p:nvPicPr>
        <p:blipFill>
          <a:blip r:embed="rId4"/>
          <a:stretch/>
        </p:blipFill>
        <p:spPr bwMode="auto">
          <a:xfrm flipH="0" flipV="0">
            <a:off x="6159500" y="1439117"/>
            <a:ext cx="5629696" cy="452353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80618431" name="Titel 1"/>
          <p:cNvSpPr>
            <a:spLocks noGrp="1"/>
          </p:cNvSpPr>
          <p:nvPr>
            <p:ph type="title"/>
          </p:nvPr>
        </p:nvSpPr>
        <p:spPr bwMode="auto"/>
        <p:txBody>
          <a:bodyPr/>
          <a:lstStyle>
            <a:lvl1pPr>
              <a:defRPr b="1">
                <a:solidFill>
                  <a:schemeClr val="bg1"/>
                </a:solidFill>
                <a:latin typeface="+mj-lt"/>
              </a:defRPr>
            </a:lvl1pPr>
          </a:lstStyle>
          <a:p>
            <a:pPr>
              <a:defRPr/>
            </a:pPr>
            <a:r>
              <a:rPr/>
              <a:t>Motivated Numeracy</a:t>
            </a:r>
            <a:endParaRPr/>
          </a:p>
        </p:txBody>
      </p:sp>
      <p:sp>
        <p:nvSpPr>
          <p:cNvPr id="125917353" name="Rectangle 3"/>
          <p:cNvSpPr>
            <a:spLocks noChangeArrowheads="1" noGrp="1"/>
          </p:cNvSpPr>
          <p:nvPr userDrawn="1">
            <p:ph type="body" idx="1"/>
          </p:nvPr>
        </p:nvSpPr>
        <p:spPr bwMode="gray">
          <a:xfrm flipH="0" flipV="0">
            <a:off x="406485" y="2451980"/>
            <a:ext cx="3622746" cy="2426140"/>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a:t>Wie (vielleicht) zu erwarten gibt es einen Zusammenhang zwischen einem hohen </a:t>
            </a:r>
            <a:r>
              <a:rPr i="1"/>
              <a:t>Numeracy Score</a:t>
            </a:r>
            <a:r>
              <a:rPr i="0"/>
              <a:t> und </a:t>
            </a:r>
            <a:r>
              <a:rPr i="1"/>
              <a:t>richtiger Antwort</a:t>
            </a:r>
            <a:r>
              <a:rPr i="1"/>
              <a:t>.</a:t>
            </a:r>
            <a:endParaRPr i="1"/>
          </a:p>
        </p:txBody>
      </p:sp>
      <p:pic>
        <p:nvPicPr>
          <p:cNvPr id="1688810554" name=""/>
          <p:cNvPicPr>
            <a:picLocks noChangeAspect="1"/>
          </p:cNvPicPr>
          <p:nvPr/>
        </p:nvPicPr>
        <p:blipFill>
          <a:blip r:embed="rId3"/>
          <a:stretch/>
        </p:blipFill>
        <p:spPr bwMode="auto">
          <a:xfrm flipH="0" flipV="0">
            <a:off x="4029231" y="1471187"/>
            <a:ext cx="7714035" cy="449146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2024754129" name=""/>
          <p:cNvPicPr>
            <a:picLocks noChangeAspect="1"/>
          </p:cNvPicPr>
          <p:nvPr/>
        </p:nvPicPr>
        <p:blipFill>
          <a:blip r:embed="rId3"/>
          <a:stretch/>
        </p:blipFill>
        <p:spPr bwMode="auto">
          <a:xfrm>
            <a:off x="4975411" y="4652980"/>
            <a:ext cx="952499" cy="952499"/>
          </a:xfrm>
          <a:prstGeom prst="rect">
            <a:avLst/>
          </a:prstGeom>
        </p:spPr>
      </p:pic>
      <p:sp>
        <p:nvSpPr>
          <p:cNvPr id="1950292086" name="Titel 1"/>
          <p:cNvSpPr>
            <a:spLocks noGrp="1"/>
          </p:cNvSpPr>
          <p:nvPr>
            <p:ph type="title"/>
          </p:nvPr>
        </p:nvSpPr>
        <p:spPr bwMode="auto"/>
        <p:txBody>
          <a:bodyPr/>
          <a:lstStyle>
            <a:lvl1pPr>
              <a:defRPr b="1">
                <a:solidFill>
                  <a:schemeClr val="bg1"/>
                </a:solidFill>
                <a:latin typeface="+mj-lt"/>
              </a:defRPr>
            </a:lvl1pPr>
          </a:lstStyle>
          <a:p>
            <a:pPr>
              <a:defRPr/>
            </a:pPr>
            <a:r>
              <a:rPr/>
              <a:t>Gedankenexperiment</a:t>
            </a:r>
            <a:r>
              <a:rPr/>
              <a:t> (Abgewandelt)</a:t>
            </a:r>
            <a:endParaRPr/>
          </a:p>
        </p:txBody>
      </p:sp>
      <p:sp>
        <p:nvSpPr>
          <p:cNvPr id="973949788" name="Rectangle 3"/>
          <p:cNvSpPr>
            <a:spLocks noChangeArrowheads="1" noGrp="1"/>
          </p:cNvSpPr>
          <p:nvPr userDrawn="1">
            <p:ph type="body" idx="1"/>
          </p:nvPr>
        </p:nvSpPr>
        <p:spPr bwMode="gray">
          <a:xfrm flipH="0" flipV="0">
            <a:off x="582083" y="1339850"/>
            <a:ext cx="11161182" cy="854634"/>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sz="2150" b="0" i="0" u="none">
                <a:solidFill>
                  <a:srgbClr val="000000"/>
                </a:solidFill>
                <a:latin typeface="Arial"/>
                <a:ea typeface="Arial"/>
                <a:cs typeface="Arial"/>
              </a:rPr>
              <a:t>Eine Studie mit 426 Teilnehmenden untersuchte die Sicherheit zu Silvester an verschiedenen Orten über die Verletzungsrate.</a:t>
            </a:r>
            <a:endParaRPr/>
          </a:p>
          <a:p>
            <a:pPr>
              <a:defRPr/>
            </a:pPr>
            <a:r>
              <a:rPr/>
              <a:t>Hier sind die Ergebnisse:</a:t>
            </a:r>
            <a:endParaRPr/>
          </a:p>
          <a:p>
            <a:pPr>
              <a:defRPr/>
            </a:pPr>
            <a:endParaRPr/>
          </a:p>
          <a:p>
            <a:pPr>
              <a:defRPr/>
            </a:pPr>
            <a:r>
              <a:rPr/>
              <a:t> </a:t>
            </a:r>
            <a:endParaRPr/>
          </a:p>
        </p:txBody>
      </p:sp>
      <p:sp>
        <p:nvSpPr>
          <p:cNvPr id="1400883780" name=""/>
          <p:cNvSpPr/>
          <p:nvPr/>
        </p:nvSpPr>
        <p:spPr bwMode="auto">
          <a:xfrm rot="0" flipH="0" flipV="0">
            <a:off x="5305073" y="2511984"/>
            <a:ext cx="6102536" cy="3509144"/>
          </a:xfrm>
          <a:prstGeom prst="mathPlus">
            <a:avLst>
              <a:gd name="adj1" fmla="val 7092"/>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1814678615" name=""/>
          <p:cNvSpPr txBox="1"/>
          <p:nvPr/>
        </p:nvSpPr>
        <p:spPr bwMode="auto">
          <a:xfrm rot="0" flipH="0" flipV="0">
            <a:off x="6300664" y="2133015"/>
            <a:ext cx="1748431"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Weniger Verletzungen</a:t>
            </a:r>
            <a:endParaRPr/>
          </a:p>
        </p:txBody>
      </p:sp>
      <p:sp>
        <p:nvSpPr>
          <p:cNvPr id="546217373" name=""/>
          <p:cNvSpPr txBox="1"/>
          <p:nvPr/>
        </p:nvSpPr>
        <p:spPr bwMode="auto">
          <a:xfrm rot="0" flipH="0" flipV="0">
            <a:off x="8641810" y="2133015"/>
            <a:ext cx="1880836"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Mehr Verletzungen</a:t>
            </a:r>
            <a:endParaRPr/>
          </a:p>
        </p:txBody>
      </p:sp>
      <p:sp>
        <p:nvSpPr>
          <p:cNvPr id="2066787163" name=""/>
          <p:cNvSpPr/>
          <p:nvPr/>
        </p:nvSpPr>
        <p:spPr bwMode="auto">
          <a:xfrm rot="2065601" flipH="0" flipV="0">
            <a:off x="4476887" y="4544177"/>
            <a:ext cx="1949548" cy="1283821"/>
          </a:xfrm>
          <a:prstGeom prst="mathMinus">
            <a:avLst>
              <a:gd name="adj1" fmla="val 7651"/>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1552308033" name=""/>
          <p:cNvSpPr txBox="1"/>
          <p:nvPr/>
        </p:nvSpPr>
        <p:spPr bwMode="auto">
          <a:xfrm rot="0" flipH="0" flipV="0">
            <a:off x="6684261" y="3108780"/>
            <a:ext cx="98123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223</a:t>
            </a:r>
            <a:endParaRPr/>
          </a:p>
        </p:txBody>
      </p:sp>
      <p:sp>
        <p:nvSpPr>
          <p:cNvPr id="455296622" name=""/>
          <p:cNvSpPr txBox="1"/>
          <p:nvPr/>
        </p:nvSpPr>
        <p:spPr bwMode="auto">
          <a:xfrm rot="0" flipH="0" flipV="0">
            <a:off x="9179240" y="3108780"/>
            <a:ext cx="79985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75</a:t>
            </a:r>
            <a:endParaRPr/>
          </a:p>
        </p:txBody>
      </p:sp>
      <p:sp>
        <p:nvSpPr>
          <p:cNvPr id="1178044743" name=""/>
          <p:cNvSpPr txBox="1"/>
          <p:nvPr/>
        </p:nvSpPr>
        <p:spPr bwMode="auto">
          <a:xfrm rot="0" flipH="0" flipV="0">
            <a:off x="6668641" y="4841578"/>
            <a:ext cx="101247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107</a:t>
            </a:r>
            <a:endParaRPr/>
          </a:p>
        </p:txBody>
      </p:sp>
      <p:sp>
        <p:nvSpPr>
          <p:cNvPr id="547550003" name=""/>
          <p:cNvSpPr txBox="1"/>
          <p:nvPr/>
        </p:nvSpPr>
        <p:spPr bwMode="auto">
          <a:xfrm rot="0" flipH="0" flipV="0">
            <a:off x="9170437" y="4844256"/>
            <a:ext cx="81746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21</a:t>
            </a:r>
            <a:endParaRPr/>
          </a:p>
        </p:txBody>
      </p:sp>
      <p:sp>
        <p:nvSpPr>
          <p:cNvPr id="972418346" name=""/>
          <p:cNvSpPr txBox="1"/>
          <p:nvPr/>
        </p:nvSpPr>
        <p:spPr bwMode="auto">
          <a:xfrm rot="0" flipH="0" flipV="0">
            <a:off x="662949" y="3042545"/>
            <a:ext cx="3215193" cy="9147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de-DE" sz="1800" b="1" i="0" u="none" strike="noStrike" cap="none" spc="0">
                <a:solidFill>
                  <a:schemeClr val="tx1"/>
                </a:solidFill>
                <a:latin typeface="Arial"/>
                <a:ea typeface="Arial"/>
                <a:cs typeface="Arial"/>
              </a:rPr>
              <a:t>Frage: Hat ein Böllerverbot zu weniger Verletzungen geführt?</a:t>
            </a:r>
            <a:endParaRPr/>
          </a:p>
        </p:txBody>
      </p:sp>
      <p:pic>
        <p:nvPicPr>
          <p:cNvPr id="1172608151" name=""/>
          <p:cNvPicPr>
            <a:picLocks noChangeAspect="1"/>
          </p:cNvPicPr>
          <p:nvPr/>
        </p:nvPicPr>
        <p:blipFill>
          <a:blip r:embed="rId4"/>
          <a:stretch/>
        </p:blipFill>
        <p:spPr bwMode="auto">
          <a:xfrm>
            <a:off x="4828823" y="2952749"/>
            <a:ext cx="952499" cy="9524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87164843" name="Titel 1"/>
          <p:cNvSpPr>
            <a:spLocks noGrp="1"/>
          </p:cNvSpPr>
          <p:nvPr>
            <p:ph type="title"/>
          </p:nvPr>
        </p:nvSpPr>
        <p:spPr bwMode="auto"/>
        <p:txBody>
          <a:bodyPr/>
          <a:lstStyle>
            <a:lvl1pPr>
              <a:defRPr b="1">
                <a:solidFill>
                  <a:schemeClr val="bg1"/>
                </a:solidFill>
                <a:latin typeface="+mj-lt"/>
              </a:defRPr>
            </a:lvl1pPr>
          </a:lstStyle>
          <a:p>
            <a:pPr>
              <a:defRPr/>
            </a:pPr>
            <a:r>
              <a:rPr/>
              <a:t>Aufgabe Listen</a:t>
            </a:r>
            <a:endParaRPr/>
          </a:p>
        </p:txBody>
      </p:sp>
      <p:sp>
        <p:nvSpPr>
          <p:cNvPr id="952744340"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Geben Sie das vorletzte Element der Liste ` aus.</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Hinweis: Achten Sie darauf das der letzte Index mit -1 ausgegeben wird.</a:t>
            </a:r>
            <a:endParaRPr/>
          </a:p>
        </p:txBody>
      </p:sp>
      <p:pic>
        <p:nvPicPr>
          <p:cNvPr id="1576889104" name=""/>
          <p:cNvPicPr>
            <a:picLocks noChangeAspect="1"/>
          </p:cNvPicPr>
          <p:nvPr/>
        </p:nvPicPr>
        <p:blipFill>
          <a:blip r:embed="rId3"/>
          <a:stretch/>
        </p:blipFill>
        <p:spPr bwMode="auto">
          <a:xfrm flipH="0" flipV="0">
            <a:off x="4190120" y="3872899"/>
            <a:ext cx="3938759" cy="147206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209139035" name=""/>
          <p:cNvPicPr>
            <a:picLocks noChangeAspect="1"/>
          </p:cNvPicPr>
          <p:nvPr/>
        </p:nvPicPr>
        <p:blipFill>
          <a:blip r:embed="rId3"/>
          <a:stretch/>
        </p:blipFill>
        <p:spPr bwMode="auto">
          <a:xfrm>
            <a:off x="4975411" y="4652980"/>
            <a:ext cx="952499" cy="952499"/>
          </a:xfrm>
          <a:prstGeom prst="rect">
            <a:avLst/>
          </a:prstGeom>
        </p:spPr>
      </p:pic>
      <p:sp>
        <p:nvSpPr>
          <p:cNvPr id="1944187707" name="Titel 1"/>
          <p:cNvSpPr>
            <a:spLocks noGrp="1"/>
          </p:cNvSpPr>
          <p:nvPr>
            <p:ph type="title"/>
          </p:nvPr>
        </p:nvSpPr>
        <p:spPr bwMode="auto"/>
        <p:txBody>
          <a:bodyPr/>
          <a:lstStyle>
            <a:lvl1pPr>
              <a:defRPr b="1">
                <a:solidFill>
                  <a:schemeClr val="bg1"/>
                </a:solidFill>
                <a:latin typeface="+mj-lt"/>
              </a:defRPr>
            </a:lvl1pPr>
          </a:lstStyle>
          <a:p>
            <a:pPr>
              <a:defRPr/>
            </a:pPr>
            <a:r>
              <a:rPr/>
              <a:t>Gedankenexperiment</a:t>
            </a:r>
            <a:r>
              <a:rPr/>
              <a:t> (Abgewandelt)</a:t>
            </a:r>
            <a:endParaRPr/>
          </a:p>
        </p:txBody>
      </p:sp>
      <p:sp>
        <p:nvSpPr>
          <p:cNvPr id="596204884" name="Rectangle 3"/>
          <p:cNvSpPr>
            <a:spLocks noChangeArrowheads="1" noGrp="1"/>
          </p:cNvSpPr>
          <p:nvPr userDrawn="1">
            <p:ph type="body" idx="1"/>
          </p:nvPr>
        </p:nvSpPr>
        <p:spPr bwMode="gray">
          <a:xfrm flipH="0" flipV="0">
            <a:off x="582083" y="1339850"/>
            <a:ext cx="11161182" cy="854634"/>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sz="2150" b="0" i="0" u="none">
                <a:solidFill>
                  <a:srgbClr val="000000"/>
                </a:solidFill>
                <a:latin typeface="Arial"/>
                <a:ea typeface="Arial"/>
                <a:cs typeface="Arial"/>
              </a:rPr>
              <a:t>Eine Studie mit 426 Teilnehmenden untersuchte die Sicherheit zu Silvester an verschiedenen Orten über die Verletzungsrate.</a:t>
            </a:r>
            <a:endParaRPr/>
          </a:p>
          <a:p>
            <a:pPr>
              <a:defRPr/>
            </a:pPr>
            <a:r>
              <a:rPr/>
              <a:t>Hier sind die Ergebnisse:</a:t>
            </a:r>
            <a:endParaRPr/>
          </a:p>
          <a:p>
            <a:pPr>
              <a:defRPr/>
            </a:pPr>
            <a:endParaRPr/>
          </a:p>
          <a:p>
            <a:pPr>
              <a:defRPr/>
            </a:pPr>
            <a:r>
              <a:rPr/>
              <a:t> </a:t>
            </a:r>
            <a:endParaRPr/>
          </a:p>
        </p:txBody>
      </p:sp>
      <p:sp>
        <p:nvSpPr>
          <p:cNvPr id="306974556" name=""/>
          <p:cNvSpPr/>
          <p:nvPr/>
        </p:nvSpPr>
        <p:spPr bwMode="auto">
          <a:xfrm rot="0" flipH="0" flipV="0">
            <a:off x="5305073" y="2511984"/>
            <a:ext cx="6102536" cy="3509144"/>
          </a:xfrm>
          <a:prstGeom prst="mathPlus">
            <a:avLst>
              <a:gd name="adj1" fmla="val 7092"/>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1059654869" name=""/>
          <p:cNvSpPr txBox="1"/>
          <p:nvPr/>
        </p:nvSpPr>
        <p:spPr bwMode="auto">
          <a:xfrm rot="0" flipH="0" flipV="0">
            <a:off x="6300664" y="2133015"/>
            <a:ext cx="1748431"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Weniger Verletzungen</a:t>
            </a:r>
            <a:endParaRPr/>
          </a:p>
        </p:txBody>
      </p:sp>
      <p:sp>
        <p:nvSpPr>
          <p:cNvPr id="1646860391" name=""/>
          <p:cNvSpPr txBox="1"/>
          <p:nvPr/>
        </p:nvSpPr>
        <p:spPr bwMode="auto">
          <a:xfrm rot="0" flipH="0" flipV="0">
            <a:off x="8641810" y="2133015"/>
            <a:ext cx="1880836"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Mehr Verletzungen</a:t>
            </a:r>
            <a:endParaRPr/>
          </a:p>
        </p:txBody>
      </p:sp>
      <p:sp>
        <p:nvSpPr>
          <p:cNvPr id="1876668831" name=""/>
          <p:cNvSpPr/>
          <p:nvPr/>
        </p:nvSpPr>
        <p:spPr bwMode="auto">
          <a:xfrm rot="2065601" flipH="0" flipV="0">
            <a:off x="4476887" y="4544177"/>
            <a:ext cx="1949548" cy="1283821"/>
          </a:xfrm>
          <a:prstGeom prst="mathMinus">
            <a:avLst>
              <a:gd name="adj1" fmla="val 7651"/>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711891203" name=""/>
          <p:cNvSpPr txBox="1"/>
          <p:nvPr/>
        </p:nvSpPr>
        <p:spPr bwMode="auto">
          <a:xfrm rot="0" flipH="0" flipV="0">
            <a:off x="6684261" y="3108780"/>
            <a:ext cx="98123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223</a:t>
            </a:r>
            <a:endParaRPr/>
          </a:p>
        </p:txBody>
      </p:sp>
      <p:sp>
        <p:nvSpPr>
          <p:cNvPr id="722344292" name=""/>
          <p:cNvSpPr txBox="1"/>
          <p:nvPr/>
        </p:nvSpPr>
        <p:spPr bwMode="auto">
          <a:xfrm rot="0" flipH="0" flipV="0">
            <a:off x="9179240" y="3108780"/>
            <a:ext cx="79985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75</a:t>
            </a:r>
            <a:endParaRPr/>
          </a:p>
        </p:txBody>
      </p:sp>
      <p:sp>
        <p:nvSpPr>
          <p:cNvPr id="965143568" name=""/>
          <p:cNvSpPr txBox="1"/>
          <p:nvPr/>
        </p:nvSpPr>
        <p:spPr bwMode="auto">
          <a:xfrm rot="0" flipH="0" flipV="0">
            <a:off x="6668641" y="4841578"/>
            <a:ext cx="101247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107</a:t>
            </a:r>
            <a:endParaRPr/>
          </a:p>
        </p:txBody>
      </p:sp>
      <p:sp>
        <p:nvSpPr>
          <p:cNvPr id="1529366946" name=""/>
          <p:cNvSpPr txBox="1"/>
          <p:nvPr/>
        </p:nvSpPr>
        <p:spPr bwMode="auto">
          <a:xfrm rot="0" flipH="0" flipV="0">
            <a:off x="9170437" y="4844256"/>
            <a:ext cx="81746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21</a:t>
            </a:r>
            <a:endParaRPr/>
          </a:p>
        </p:txBody>
      </p:sp>
      <p:sp>
        <p:nvSpPr>
          <p:cNvPr id="329749729" name=""/>
          <p:cNvSpPr txBox="1"/>
          <p:nvPr/>
        </p:nvSpPr>
        <p:spPr bwMode="auto">
          <a:xfrm rot="0" flipH="0" flipV="0">
            <a:off x="662949" y="3042545"/>
            <a:ext cx="3215193" cy="9147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de-DE" sz="1800" b="1" i="0" u="none" strike="noStrike" cap="none" spc="0">
                <a:solidFill>
                  <a:schemeClr val="tx1"/>
                </a:solidFill>
                <a:latin typeface="Arial"/>
                <a:ea typeface="Arial"/>
                <a:cs typeface="Arial"/>
              </a:rPr>
              <a:t>Frage: Hat ein Böllerverbot zu weniger Verletzungen geführt?</a:t>
            </a:r>
            <a:endParaRPr/>
          </a:p>
        </p:txBody>
      </p:sp>
      <p:sp>
        <p:nvSpPr>
          <p:cNvPr id="1456365381" name=""/>
          <p:cNvSpPr txBox="1"/>
          <p:nvPr/>
        </p:nvSpPr>
        <p:spPr bwMode="auto">
          <a:xfrm rot="0" flipH="0" flipV="0">
            <a:off x="1810249" y="4271799"/>
            <a:ext cx="920591" cy="7623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2600" b="1"/>
              <a:t>Ja!</a:t>
            </a:r>
            <a:endParaRPr b="1"/>
          </a:p>
          <a:p>
            <a:pPr>
              <a:defRPr/>
            </a:pPr>
            <a:endParaRPr/>
          </a:p>
        </p:txBody>
      </p:sp>
      <p:sp>
        <p:nvSpPr>
          <p:cNvPr id="1715985948" name=""/>
          <p:cNvSpPr/>
          <p:nvPr/>
        </p:nvSpPr>
        <p:spPr bwMode="auto">
          <a:xfrm rot="0" flipH="1" flipV="0">
            <a:off x="7079337" y="2773455"/>
            <a:ext cx="2558676" cy="410882"/>
          </a:xfrm>
          <a:prstGeom prst="curvedDownArrow">
            <a:avLst>
              <a:gd name="adj1" fmla="val 41236"/>
              <a:gd name="adj2" fmla="val 50000"/>
              <a:gd name="adj3" fmla="val 40333"/>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p>
            <a:pPr>
              <a:defRPr/>
            </a:pPr>
            <a:endParaRPr>
              <a:solidFill>
                <a:schemeClr val="accent1"/>
              </a:solidFill>
            </a:endParaRPr>
          </a:p>
        </p:txBody>
      </p:sp>
      <p:sp>
        <p:nvSpPr>
          <p:cNvPr id="1817988132" name=""/>
          <p:cNvSpPr/>
          <p:nvPr/>
        </p:nvSpPr>
        <p:spPr bwMode="auto">
          <a:xfrm rot="0" flipH="1" flipV="1">
            <a:off x="7079337" y="5482019"/>
            <a:ext cx="2558676" cy="490547"/>
          </a:xfrm>
          <a:prstGeom prst="curvedDownArrow">
            <a:avLst>
              <a:gd name="adj1" fmla="val 30138"/>
              <a:gd name="adj2" fmla="val 59776"/>
              <a:gd name="adj3" fmla="val 41782"/>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1872943224" name=""/>
          <p:cNvSpPr txBox="1"/>
          <p:nvPr/>
        </p:nvSpPr>
        <p:spPr bwMode="auto">
          <a:xfrm rot="0" flipH="0" flipV="0">
            <a:off x="8101525" y="2350589"/>
            <a:ext cx="671165" cy="4880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2600">
                <a:solidFill>
                  <a:schemeClr val="accent1"/>
                </a:solidFill>
              </a:rPr>
              <a:t>3x</a:t>
            </a:r>
            <a:endParaRPr/>
          </a:p>
        </p:txBody>
      </p:sp>
      <p:sp>
        <p:nvSpPr>
          <p:cNvPr id="1269624364" name=""/>
          <p:cNvSpPr txBox="1"/>
          <p:nvPr/>
        </p:nvSpPr>
        <p:spPr bwMode="auto">
          <a:xfrm rot="0" flipH="0" flipV="0">
            <a:off x="8022913" y="5533090"/>
            <a:ext cx="672244" cy="4880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2600">
                <a:solidFill>
                  <a:schemeClr val="accent1"/>
                </a:solidFill>
              </a:rPr>
              <a:t>5x</a:t>
            </a:r>
            <a:endParaRPr/>
          </a:p>
        </p:txBody>
      </p:sp>
      <p:pic>
        <p:nvPicPr>
          <p:cNvPr id="348533753" name=""/>
          <p:cNvPicPr>
            <a:picLocks noChangeAspect="1"/>
          </p:cNvPicPr>
          <p:nvPr/>
        </p:nvPicPr>
        <p:blipFill>
          <a:blip r:embed="rId4"/>
          <a:stretch/>
        </p:blipFill>
        <p:spPr bwMode="auto">
          <a:xfrm>
            <a:off x="4828823" y="2952749"/>
            <a:ext cx="952499" cy="9524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11661438" name=""/>
          <p:cNvPicPr>
            <a:picLocks noChangeAspect="1"/>
          </p:cNvPicPr>
          <p:nvPr/>
        </p:nvPicPr>
        <p:blipFill>
          <a:blip r:embed="rId3"/>
          <a:stretch/>
        </p:blipFill>
        <p:spPr bwMode="auto">
          <a:xfrm>
            <a:off x="4940297" y="4731450"/>
            <a:ext cx="952499" cy="952499"/>
          </a:xfrm>
          <a:prstGeom prst="rect">
            <a:avLst/>
          </a:prstGeom>
        </p:spPr>
      </p:pic>
      <p:sp>
        <p:nvSpPr>
          <p:cNvPr id="1577986754" name="Titel 1"/>
          <p:cNvSpPr>
            <a:spLocks noGrp="1"/>
          </p:cNvSpPr>
          <p:nvPr>
            <p:ph type="title"/>
          </p:nvPr>
        </p:nvSpPr>
        <p:spPr bwMode="auto"/>
        <p:txBody>
          <a:bodyPr/>
          <a:lstStyle>
            <a:lvl1pPr>
              <a:defRPr b="1">
                <a:solidFill>
                  <a:schemeClr val="bg1"/>
                </a:solidFill>
                <a:latin typeface="+mj-lt"/>
              </a:defRPr>
            </a:lvl1pPr>
          </a:lstStyle>
          <a:p>
            <a:pPr>
              <a:defRPr/>
            </a:pPr>
            <a:r>
              <a:rPr/>
              <a:t>Gedankenexperiment</a:t>
            </a:r>
            <a:r>
              <a:rPr/>
              <a:t> (Ursprünglich)</a:t>
            </a:r>
            <a:endParaRPr/>
          </a:p>
        </p:txBody>
      </p:sp>
      <p:sp>
        <p:nvSpPr>
          <p:cNvPr id="829938568" name="Rectangle 3"/>
          <p:cNvSpPr>
            <a:spLocks noChangeArrowheads="1" noGrp="1"/>
          </p:cNvSpPr>
          <p:nvPr userDrawn="1">
            <p:ph type="body" idx="1"/>
          </p:nvPr>
        </p:nvSpPr>
        <p:spPr bwMode="gray">
          <a:xfrm flipH="0" flipV="0">
            <a:off x="582083" y="1339850"/>
            <a:ext cx="11161182" cy="854634"/>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sz="2150" b="0" i="0" u="none">
                <a:solidFill>
                  <a:srgbClr val="000000"/>
                </a:solidFill>
                <a:latin typeface="Arial"/>
                <a:ea typeface="Arial"/>
                <a:cs typeface="Arial"/>
              </a:rPr>
              <a:t>Eine Studie mit 426 Teilnehmenden untersuchte die Kriminalitätsrate in deren Stadt.</a:t>
            </a:r>
            <a:endParaRPr/>
          </a:p>
          <a:p>
            <a:pPr>
              <a:defRPr/>
            </a:pPr>
            <a:r>
              <a:rPr/>
              <a:t>Hier sind die Ergebnisse:</a:t>
            </a:r>
            <a:endParaRPr/>
          </a:p>
          <a:p>
            <a:pPr>
              <a:defRPr/>
            </a:pPr>
            <a:endParaRPr/>
          </a:p>
          <a:p>
            <a:pPr>
              <a:defRPr/>
            </a:pPr>
            <a:r>
              <a:rPr/>
              <a:t> </a:t>
            </a:r>
            <a:endParaRPr/>
          </a:p>
        </p:txBody>
      </p:sp>
      <p:sp>
        <p:nvSpPr>
          <p:cNvPr id="1093401158" name=""/>
          <p:cNvSpPr/>
          <p:nvPr/>
        </p:nvSpPr>
        <p:spPr bwMode="auto">
          <a:xfrm rot="0" flipH="0" flipV="0">
            <a:off x="5305073" y="2511984"/>
            <a:ext cx="6102536" cy="3509144"/>
          </a:xfrm>
          <a:prstGeom prst="mathPlus">
            <a:avLst>
              <a:gd name="adj1" fmla="val 7092"/>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1308383508" name=""/>
          <p:cNvSpPr txBox="1"/>
          <p:nvPr/>
        </p:nvSpPr>
        <p:spPr bwMode="auto">
          <a:xfrm rot="0" flipH="0" flipV="0">
            <a:off x="6300664" y="2133015"/>
            <a:ext cx="1783711"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Crime increased</a:t>
            </a:r>
            <a:endParaRPr/>
          </a:p>
        </p:txBody>
      </p:sp>
      <p:sp>
        <p:nvSpPr>
          <p:cNvPr id="1353517709" name=""/>
          <p:cNvSpPr txBox="1"/>
          <p:nvPr/>
        </p:nvSpPr>
        <p:spPr bwMode="auto">
          <a:xfrm rot="0" flipH="0" flipV="0">
            <a:off x="8641810" y="2133015"/>
            <a:ext cx="1886957"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b="1"/>
              <a:t>Crime decreased</a:t>
            </a:r>
            <a:endParaRPr/>
          </a:p>
        </p:txBody>
      </p:sp>
      <p:sp>
        <p:nvSpPr>
          <p:cNvPr id="756410094" name=""/>
          <p:cNvSpPr/>
          <p:nvPr/>
        </p:nvSpPr>
        <p:spPr bwMode="auto">
          <a:xfrm rot="2065601" flipH="0" flipV="0">
            <a:off x="4638630" y="4522565"/>
            <a:ext cx="1555832" cy="1283821"/>
          </a:xfrm>
          <a:prstGeom prst="mathMinus">
            <a:avLst>
              <a:gd name="adj1" fmla="val 7651"/>
            </a:avLst>
          </a:prstGeom>
          <a:solidFill>
            <a:schemeClr val="accent1"/>
          </a:solidFill>
          <a:ln w="1905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sp>
      <p:sp>
        <p:nvSpPr>
          <p:cNvPr id="212739515" name=""/>
          <p:cNvSpPr txBox="1"/>
          <p:nvPr/>
        </p:nvSpPr>
        <p:spPr bwMode="auto">
          <a:xfrm rot="0" flipH="0" flipV="0">
            <a:off x="6684261" y="3108780"/>
            <a:ext cx="98123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223</a:t>
            </a:r>
            <a:endParaRPr/>
          </a:p>
        </p:txBody>
      </p:sp>
      <p:sp>
        <p:nvSpPr>
          <p:cNvPr id="1215442551" name=""/>
          <p:cNvSpPr txBox="1"/>
          <p:nvPr/>
        </p:nvSpPr>
        <p:spPr bwMode="auto">
          <a:xfrm rot="0" flipH="0" flipV="0">
            <a:off x="9179240" y="3108780"/>
            <a:ext cx="79985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75</a:t>
            </a:r>
            <a:endParaRPr/>
          </a:p>
        </p:txBody>
      </p:sp>
      <p:sp>
        <p:nvSpPr>
          <p:cNvPr id="1495913982" name=""/>
          <p:cNvSpPr txBox="1"/>
          <p:nvPr/>
        </p:nvSpPr>
        <p:spPr bwMode="auto">
          <a:xfrm rot="0" flipH="0" flipV="0">
            <a:off x="6668641" y="4841578"/>
            <a:ext cx="1012478"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107</a:t>
            </a:r>
            <a:endParaRPr/>
          </a:p>
        </p:txBody>
      </p:sp>
      <p:sp>
        <p:nvSpPr>
          <p:cNvPr id="1074873742" name=""/>
          <p:cNvSpPr txBox="1"/>
          <p:nvPr/>
        </p:nvSpPr>
        <p:spPr bwMode="auto">
          <a:xfrm rot="0" flipH="0" flipV="0">
            <a:off x="9170437" y="4844256"/>
            <a:ext cx="817464"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3600"/>
              <a:t>21</a:t>
            </a:r>
            <a:endParaRPr/>
          </a:p>
        </p:txBody>
      </p:sp>
      <p:sp>
        <p:nvSpPr>
          <p:cNvPr id="250428797" name=""/>
          <p:cNvSpPr txBox="1"/>
          <p:nvPr/>
        </p:nvSpPr>
        <p:spPr bwMode="auto">
          <a:xfrm rot="0" flipH="0" flipV="0">
            <a:off x="662949" y="3042545"/>
            <a:ext cx="3225633" cy="64044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de-DE" sz="1800" b="1" i="0" u="none" strike="noStrike" cap="none" spc="0">
                <a:solidFill>
                  <a:schemeClr val="tx1"/>
                </a:solidFill>
                <a:latin typeface="Arial"/>
                <a:ea typeface="Arial"/>
                <a:cs typeface="Arial"/>
              </a:rPr>
              <a:t>Frage: Hat ein Waffenverbot geholfen?</a:t>
            </a:r>
            <a:endParaRPr/>
          </a:p>
        </p:txBody>
      </p:sp>
      <p:pic>
        <p:nvPicPr>
          <p:cNvPr id="989961722" name=""/>
          <p:cNvPicPr>
            <a:picLocks noChangeAspect="1"/>
          </p:cNvPicPr>
          <p:nvPr/>
        </p:nvPicPr>
        <p:blipFill>
          <a:blip r:embed="rId4"/>
          <a:stretch/>
        </p:blipFill>
        <p:spPr bwMode="auto">
          <a:xfrm>
            <a:off x="4940297" y="2952749"/>
            <a:ext cx="952499" cy="9524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62769996" name="Titel 1"/>
          <p:cNvSpPr>
            <a:spLocks noGrp="1"/>
          </p:cNvSpPr>
          <p:nvPr>
            <p:ph type="title"/>
          </p:nvPr>
        </p:nvSpPr>
        <p:spPr bwMode="auto"/>
        <p:txBody>
          <a:bodyPr/>
          <a:lstStyle>
            <a:lvl1pPr>
              <a:defRPr b="1">
                <a:solidFill>
                  <a:schemeClr val="bg1"/>
                </a:solidFill>
                <a:latin typeface="+mj-lt"/>
              </a:defRPr>
            </a:lvl1pPr>
          </a:lstStyle>
          <a:p>
            <a:pPr>
              <a:defRPr/>
            </a:pPr>
            <a:r>
              <a:rPr/>
              <a:t>Motivated Numeracy</a:t>
            </a:r>
            <a:endParaRPr/>
          </a:p>
        </p:txBody>
      </p:sp>
      <p:sp>
        <p:nvSpPr>
          <p:cNvPr id="1698495630" name="Rectangle 3"/>
          <p:cNvSpPr>
            <a:spLocks noChangeArrowheads="1" noGrp="1"/>
          </p:cNvSpPr>
          <p:nvPr userDrawn="1">
            <p:ph type="body" idx="1"/>
          </p:nvPr>
        </p:nvSpPr>
        <p:spPr bwMode="gray">
          <a:xfrm flipH="0" flipV="0">
            <a:off x="406485" y="2451980"/>
            <a:ext cx="3622746" cy="2426140"/>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a:t>Kaum kommt Politik mit in die Befragung, fällt das Ergebnis dramatisch anders aus.</a:t>
            </a:r>
            <a:endParaRPr i="1"/>
          </a:p>
        </p:txBody>
      </p:sp>
      <p:pic>
        <p:nvPicPr>
          <p:cNvPr id="835347491" name=""/>
          <p:cNvPicPr>
            <a:picLocks noChangeAspect="1"/>
          </p:cNvPicPr>
          <p:nvPr/>
        </p:nvPicPr>
        <p:blipFill>
          <a:blip r:embed="rId3"/>
          <a:stretch/>
        </p:blipFill>
        <p:spPr bwMode="auto">
          <a:xfrm flipH="0" flipV="0">
            <a:off x="4480544" y="1366013"/>
            <a:ext cx="7499311" cy="429424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72926073" name="Titel 1"/>
          <p:cNvSpPr>
            <a:spLocks noGrp="1"/>
          </p:cNvSpPr>
          <p:nvPr>
            <p:ph type="title"/>
          </p:nvPr>
        </p:nvSpPr>
        <p:spPr bwMode="auto"/>
        <p:txBody>
          <a:bodyPr/>
          <a:lstStyle>
            <a:lvl1pPr>
              <a:defRPr b="1">
                <a:solidFill>
                  <a:schemeClr val="bg1"/>
                </a:solidFill>
                <a:latin typeface="+mj-lt"/>
              </a:defRPr>
            </a:lvl1pPr>
          </a:lstStyle>
          <a:p>
            <a:pPr>
              <a:defRPr/>
            </a:pPr>
            <a:r>
              <a:rPr/>
              <a:t>Motivated Numeracy</a:t>
            </a:r>
            <a:endParaRPr/>
          </a:p>
        </p:txBody>
      </p:sp>
      <p:pic>
        <p:nvPicPr>
          <p:cNvPr id="326612616" name=""/>
          <p:cNvPicPr>
            <a:picLocks noChangeAspect="1"/>
          </p:cNvPicPr>
          <p:nvPr/>
        </p:nvPicPr>
        <p:blipFill>
          <a:blip r:embed="rId3"/>
          <a:stretch/>
        </p:blipFill>
        <p:spPr bwMode="auto">
          <a:xfrm flipH="0" flipV="0">
            <a:off x="5495082" y="1720077"/>
            <a:ext cx="6524403" cy="3735990"/>
          </a:xfrm>
          <a:prstGeom prst="rect">
            <a:avLst/>
          </a:prstGeom>
        </p:spPr>
      </p:pic>
      <p:pic>
        <p:nvPicPr>
          <p:cNvPr id="241089773" name=""/>
          <p:cNvPicPr>
            <a:picLocks noChangeAspect="1"/>
          </p:cNvPicPr>
          <p:nvPr/>
        </p:nvPicPr>
        <p:blipFill>
          <a:blip r:embed="rId4"/>
          <a:stretch/>
        </p:blipFill>
        <p:spPr bwMode="auto">
          <a:xfrm flipH="0" flipV="0">
            <a:off x="60816" y="1720077"/>
            <a:ext cx="6035182" cy="3513957"/>
          </a:xfrm>
          <a:prstGeom prst="rect">
            <a:avLst/>
          </a:prstGeom>
          <a:ln w="12700">
            <a:solidFill>
              <a:srgbClr val="000000">
                <a:alpha val="99999"/>
              </a:srgbClr>
            </a:solid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22272130" name="Titel 1"/>
          <p:cNvSpPr>
            <a:spLocks noGrp="1"/>
          </p:cNvSpPr>
          <p:nvPr>
            <p:ph type="title"/>
          </p:nvPr>
        </p:nvSpPr>
        <p:spPr bwMode="auto"/>
        <p:txBody>
          <a:bodyPr/>
          <a:lstStyle>
            <a:lvl1pPr>
              <a:defRPr b="1">
                <a:solidFill>
                  <a:schemeClr val="bg1"/>
                </a:solidFill>
                <a:latin typeface="+mj-lt"/>
              </a:defRPr>
            </a:lvl1pPr>
          </a:lstStyle>
          <a:p>
            <a:pPr>
              <a:defRPr/>
            </a:pPr>
            <a:r>
              <a:rPr/>
              <a:t>Gender Pay Gap</a:t>
            </a:r>
            <a:endParaRPr/>
          </a:p>
        </p:txBody>
      </p:sp>
      <p:sp>
        <p:nvSpPr>
          <p:cNvPr id="91046369" name="Rectangle 3"/>
          <p:cNvSpPr>
            <a:spLocks noChangeArrowheads="1" noGrp="1"/>
          </p:cNvSpPr>
          <p:nvPr userDrawn="1">
            <p:ph type="body" idx="1"/>
          </p:nvPr>
        </p:nvSpPr>
        <p:spPr bwMode="gray">
          <a:xfrm flipH="0" flipV="0">
            <a:off x="582083" y="5169464"/>
            <a:ext cx="11161182" cy="536104"/>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lgn="ctr">
              <a:defRPr/>
            </a:pPr>
            <a:r>
              <a:rPr sz="2150"/>
              <a:t>YouTube: </a:t>
            </a:r>
            <a:r>
              <a:rPr sz="2150" u="sng">
                <a:solidFill>
                  <a:schemeClr val="hlink"/>
                </a:solidFill>
                <a:hlinkClick r:id="rId3" tooltip=""/>
              </a:rPr>
              <a:t>Tagesschau (2019) - Equal Pay Day: Frauen verdienen weniger als Männer</a:t>
            </a:r>
            <a:endParaRPr/>
          </a:p>
        </p:txBody>
      </p:sp>
      <p:pic>
        <p:nvPicPr>
          <p:cNvPr id="528928359" name=""/>
          <p:cNvPicPr>
            <a:picLocks noChangeAspect="1"/>
          </p:cNvPicPr>
          <p:nvPr/>
        </p:nvPicPr>
        <p:blipFill>
          <a:blip r:embed="rId4"/>
          <a:stretch/>
        </p:blipFill>
        <p:spPr bwMode="auto">
          <a:xfrm flipH="0" flipV="0">
            <a:off x="2421287" y="1283304"/>
            <a:ext cx="6774603" cy="381071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36723112" name="Titel 1"/>
          <p:cNvSpPr>
            <a:spLocks noGrp="1"/>
          </p:cNvSpPr>
          <p:nvPr>
            <p:ph type="title"/>
          </p:nvPr>
        </p:nvSpPr>
        <p:spPr bwMode="auto"/>
        <p:txBody>
          <a:bodyPr/>
          <a:lstStyle>
            <a:lvl1pPr>
              <a:defRPr>
                <a:latin typeface="+mn-lt"/>
              </a:defRPr>
            </a:lvl1pPr>
          </a:lstStyle>
          <a:p>
            <a:pPr>
              <a:defRPr/>
            </a:pPr>
            <a:r>
              <a:rPr/>
              <a:t>Gender Pay Gap – Aktuellere Zahlen</a:t>
            </a:r>
            <a:endParaRPr/>
          </a:p>
        </p:txBody>
      </p:sp>
      <p:sp>
        <p:nvSpPr>
          <p:cNvPr id="155185332" name="Inhaltsplatzhalter 2"/>
          <p:cNvSpPr>
            <a:spLocks noGrp="1"/>
          </p:cNvSpPr>
          <p:nvPr>
            <p:ph idx="1"/>
          </p:nvPr>
        </p:nvSpPr>
        <p:spPr bwMode="auto">
          <a:xfrm flipH="0" flipV="0">
            <a:off x="575732" y="3885445"/>
            <a:ext cx="5375999" cy="187455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a:t>Was bedeutet in diesem Zusammenhang </a:t>
            </a:r>
            <a:r>
              <a:rPr i="1"/>
              <a:t>unbereinigt</a:t>
            </a:r>
            <a:r>
              <a:rPr/>
              <a:t> und </a:t>
            </a:r>
            <a:r>
              <a:rPr i="1"/>
              <a:t>bereinigt</a:t>
            </a:r>
            <a:r>
              <a:rPr/>
              <a:t> ?</a:t>
            </a:r>
            <a:endParaRPr/>
          </a:p>
          <a:p>
            <a:pPr>
              <a:defRPr/>
            </a:pPr>
            <a:endParaRPr/>
          </a:p>
          <a:p>
            <a:pPr>
              <a:defRPr/>
            </a:pPr>
            <a:r>
              <a:rPr/>
              <a:t>Was könnten die Gründe für diese Lücken sein?</a:t>
            </a:r>
            <a:endParaRPr/>
          </a:p>
        </p:txBody>
      </p:sp>
      <p:sp>
        <p:nvSpPr>
          <p:cNvPr id="695082287" name="Inhaltsplatzhalter 2"/>
          <p:cNvSpPr>
            <a:spLocks noGrp="1"/>
          </p:cNvSpPr>
          <p:nvPr>
            <p:ph idx="10"/>
          </p:nvPr>
        </p:nvSpPr>
        <p:spPr bwMode="auto">
          <a:xfrm flipH="0" flipV="0">
            <a:off x="6555488" y="3429000"/>
            <a:ext cx="3951268" cy="85819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u="sng">
                <a:hlinkClick r:id="rId3" tooltip=""/>
              </a:rPr>
              <a:t>Destatis – Gender Pay Gap</a:t>
            </a:r>
            <a:endParaRPr/>
          </a:p>
        </p:txBody>
      </p:sp>
      <p:pic>
        <p:nvPicPr>
          <p:cNvPr id="2036537745" name=""/>
          <p:cNvPicPr>
            <a:picLocks noChangeAspect="1"/>
          </p:cNvPicPr>
          <p:nvPr/>
        </p:nvPicPr>
        <p:blipFill>
          <a:blip r:embed="rId4"/>
          <a:stretch/>
        </p:blipFill>
        <p:spPr bwMode="auto">
          <a:xfrm>
            <a:off x="2897187" y="1199999"/>
            <a:ext cx="6524624" cy="208597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70020192" name="Titel 1"/>
          <p:cNvSpPr>
            <a:spLocks noGrp="1"/>
          </p:cNvSpPr>
          <p:nvPr>
            <p:ph type="title"/>
          </p:nvPr>
        </p:nvSpPr>
        <p:spPr bwMode="auto"/>
        <p:txBody>
          <a:bodyPr/>
          <a:lstStyle>
            <a:lvl1pPr>
              <a:defRPr>
                <a:latin typeface="+mn-lt"/>
              </a:defRPr>
            </a:lvl1pPr>
          </a:lstStyle>
          <a:p>
            <a:pPr>
              <a:defRPr/>
            </a:pPr>
            <a:r>
              <a:rPr/>
              <a:t>Gender Pay Gap – Definition &amp; Berechnung</a:t>
            </a:r>
            <a:endParaRPr/>
          </a:p>
        </p:txBody>
      </p:sp>
      <p:sp>
        <p:nvSpPr>
          <p:cNvPr id="1694368934" name="Inhaltsplatzhalter 2"/>
          <p:cNvSpPr>
            <a:spLocks noGrp="1"/>
          </p:cNvSpPr>
          <p:nvPr>
            <p:ph idx="1"/>
          </p:nvPr>
        </p:nvSpPr>
        <p:spPr bwMode="auto">
          <a:xfrm flipH="0" flipV="0">
            <a:off x="575733" y="1199999"/>
            <a:ext cx="5413721"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b="1" i="0"/>
              <a:t>Unbereinigter </a:t>
            </a:r>
            <a:r>
              <a:rPr b="0" i="0"/>
              <a:t>Gender Pay Gap:</a:t>
            </a:r>
            <a:endParaRPr b="0" i="0"/>
          </a:p>
          <a:p>
            <a:pPr>
              <a:defRPr/>
            </a:pPr>
            <a:endParaRPr b="0" i="0"/>
          </a:p>
          <a:p>
            <a:pPr>
              <a:defRPr/>
            </a:pPr>
            <a:r>
              <a:rPr b="0" i="0"/>
              <a:t>Wird ermittelt über die Funktion:</a:t>
            </a:r>
            <a:endParaRPr b="0" i="0"/>
          </a:p>
          <a:p>
            <a:pPr>
              <a:defRPr/>
            </a:pPr>
            <a:endParaRPr b="0" i="0"/>
          </a:p>
          <a:p>
            <a:pPr>
              <a:defRPr/>
            </a:pPr>
            <a:r>
              <a:rPr b="0" i="0"/>
              <a:t> </a:t>
            </a:r>
            <mc:AlternateContent xmlns:mc="http://schemas.openxmlformats.org/markup-compatibility/2006" xmlns:m="http://schemas.openxmlformats.org/officeDocument/2006/math">
              <mc:Choice xmlns:a14="http://schemas.microsoft.com/office/drawing/2010/main" Requires="a14">
                <a14:m>
                  <m:oMathPara>
                    <m:oMathParaPr/>
                    <m:oMath>
                      <m:f>
                        <m:fPr>
                          <m:ctrlPr>
                            <a:rPr lang="de-DE" sz="2150" b="0" i="0" u="none" strike="noStrike" cap="none" spc="0">
                              <a:solidFill>
                                <a:schemeClr val="tx1"/>
                              </a:solidFill>
                              <a:latin typeface="Cambria Math"/>
                              <a:ea typeface="Cambria Math"/>
                              <a:cs typeface="Cambria Math"/>
                            </a:rPr>
                          </m:ctrlPr>
                        </m:fPr>
                        <m:num>
                          <m:r>
                            <m:rPr/>
                            <a:rPr lang="de-DE" sz="2150" u="none" strike="noStrike" cap="none" spc="0">
                              <a:solidFill>
                                <a:schemeClr val="tx1"/>
                              </a:solidFill>
                              <a:latin typeface="Cambria Math"/>
                              <a:ea typeface="Cambria Math"/>
                              <a:cs typeface="Cambria Math"/>
                            </a:rPr>
                            <m:t>Ø Bruttoverdienst Männer - </m:t>
                          </m:r>
                          <m:r>
                            <m:rPr/>
                            <a:rPr lang="de-DE" sz="2150" u="none" strike="noStrike" cap="none" spc="0">
                              <a:solidFill>
                                <a:schemeClr val="tx1"/>
                              </a:solidFill>
                              <a:latin typeface="Cambria Math"/>
                              <a:ea typeface="Cambria Math"/>
                              <a:cs typeface="Cambria Math"/>
                            </a:rPr>
                            <m:t>Ø Bruttoverdient Frauen</m:t>
                          </m:r>
                        </m:num>
                        <m:den>
                          <m:r>
                            <m:rPr>
                              <m:sty m:val="p"/>
                            </m:rPr>
                            <a:rPr lang="de-DE" sz="2150" u="none" strike="noStrike" cap="none" spc="0">
                              <a:solidFill>
                                <a:schemeClr val="tx1"/>
                              </a:solidFill>
                              <a:latin typeface="Cambria Math"/>
                              <a:ea typeface="Cambria Math"/>
                              <a:cs typeface="Cambria Math"/>
                            </a:rPr>
                            <m:t>Ø </m:t>
                          </m:r>
                          <m:r>
                            <m:rPr>
                              <m:sty m:val="i"/>
                            </m:rPr>
                            <a:rPr lang="de-DE" sz="2150" u="none" strike="noStrike" cap="none" spc="0">
                              <a:solidFill>
                                <a:schemeClr val="tx1"/>
                              </a:solidFill>
                              <a:latin typeface="Cambria Math"/>
                              <a:ea typeface="Cambria Math"/>
                              <a:cs typeface="Cambria Math"/>
                            </a:rPr>
                            <m:t>Bruttoverdienst Männer</m:t>
                          </m:r>
                        </m:den>
                      </m:f>
                      <m:r>
                        <m:rPr>
                          <m:sty m:val="p"/>
                        </m:rPr>
                        <a:rPr lang="de-DE" sz="2150" u="none" strike="noStrike" cap="none" spc="0">
                          <a:solidFill>
                            <a:schemeClr val="tx1"/>
                          </a:solidFill>
                          <a:latin typeface="Cambria Math"/>
                          <a:ea typeface="Cambria Math"/>
                          <a:cs typeface="Cambria Math"/>
                        </a:rPr>
                        <m:t> </m:t>
                      </m:r>
                      <m:r>
                        <m:rPr>
                          <m:sty m:val="p"/>
                        </m:rPr>
                        <a:rPr lang="de-DE" sz="2150" u="none" strike="noStrike" cap="none" spc="0">
                          <a:solidFill>
                            <a:schemeClr val="tx1"/>
                          </a:solidFill>
                          <a:latin typeface="Cambria Math"/>
                          <a:ea typeface="Cambria Math"/>
                          <a:cs typeface="Cambria Math"/>
                        </a:rPr>
                        <m:t>∗ 100</m:t>
                      </m:r>
                    </m:oMath>
                  </m:oMathPara>
                </a14:m>
              </mc:Choice>
              <mc:Fallback/>
            </mc:AlternateContent>
            <a:endParaRPr b="0" i="0"/>
          </a:p>
          <a:p>
            <a:pPr>
              <a:defRPr/>
            </a:pPr>
            <a:endParaRPr b="0" i="0"/>
          </a:p>
          <a:p>
            <a:pPr>
              <a:defRPr/>
            </a:pPr>
            <a:r>
              <a:rPr b="0" i="0"/>
              <a:t>Was kann mit dieser Berechnung nicht Ausgesagt werden?</a:t>
            </a:r>
            <a:endParaRPr b="0" i="0"/>
          </a:p>
        </p:txBody>
      </p:sp>
      <p:sp>
        <p:nvSpPr>
          <p:cNvPr id="256099034" name="Inhaltsplatzhalter 2"/>
          <p:cNvSpPr>
            <a:spLocks noGrp="1"/>
          </p:cNvSpPr>
          <p:nvPr>
            <p:ph idx="10"/>
          </p:nvPr>
        </p:nvSpPr>
        <p:spPr bwMode="auto">
          <a:xfrm>
            <a:off x="6480042" y="1199999"/>
            <a:ext cx="5375999"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b="1"/>
              <a:t>Bereinigter </a:t>
            </a:r>
            <a:r>
              <a:rPr b="0"/>
              <a:t>Gender Pay Gap:</a:t>
            </a:r>
            <a:endParaRPr b="0"/>
          </a:p>
          <a:p>
            <a:pPr>
              <a:defRPr/>
            </a:pPr>
            <a:endParaRPr b="0"/>
          </a:p>
          <a:p>
            <a:pPr marL="322429" indent="-322429">
              <a:buFont typeface="Arial"/>
              <a:buChar char="–"/>
              <a:defRPr/>
            </a:pPr>
            <a:r>
              <a:rPr b="0"/>
              <a:t>Basis ist die vierteljährliche Verdienststruckturerhebung</a:t>
            </a:r>
            <a:endParaRPr b="0"/>
          </a:p>
          <a:p>
            <a:pPr marL="322429" indent="-322429">
              <a:buFont typeface="Arial"/>
              <a:buChar char="–"/>
              <a:defRPr/>
            </a:pPr>
            <a:r>
              <a:rPr b="0"/>
              <a:t>Jeder nicht auf strukturelle Unterschiede (Beruf, Branche, Beschäftigungsumfang, etc.) wird herausgerechnet</a:t>
            </a:r>
            <a:endParaRPr b="0"/>
          </a:p>
          <a:p>
            <a:pPr marL="322429" indent="-322429">
              <a:buFont typeface="Arial"/>
              <a:buChar char="–"/>
              <a:defRPr/>
            </a:pPr>
            <a:r>
              <a:rPr b="0"/>
              <a:t>Angaben zur </a:t>
            </a:r>
            <a:r>
              <a:rPr b="0"/>
              <a:t>Erwerbsunterbrechung </a:t>
            </a:r>
            <a:r>
              <a:rPr b="0"/>
              <a:t>(Bsp. Elternzeit) fehlen</a:t>
            </a:r>
            <a:endParaRPr b="0"/>
          </a:p>
          <a:p>
            <a:pPr>
              <a:defRPr/>
            </a:pPr>
            <a:endParaRPr b="0"/>
          </a:p>
          <a:p>
            <a:pPr>
              <a:defRPr/>
            </a:pPr>
            <a:r>
              <a:rPr lang="de-DE" sz="2150" b="1" i="0" u="none" strike="noStrike" cap="none" spc="0">
                <a:solidFill>
                  <a:schemeClr val="tx1"/>
                </a:solidFill>
                <a:latin typeface="Arial"/>
                <a:ea typeface="Arial"/>
                <a:cs typeface="Arial"/>
              </a:rPr>
              <a:t>Bereinigter </a:t>
            </a:r>
            <a:r>
              <a:rPr lang="de-DE" sz="2150" b="0" i="0" u="none" strike="noStrike" cap="none" spc="0">
                <a:solidFill>
                  <a:schemeClr val="tx1"/>
                </a:solidFill>
                <a:latin typeface="Arial"/>
                <a:ea typeface="Arial"/>
                <a:cs typeface="Arial"/>
              </a:rPr>
              <a:t>GPG </a:t>
            </a:r>
            <a:r>
              <a:rPr lang="de-DE" sz="2150" b="0" i="0" u="none" strike="noStrike" cap="none" spc="0">
                <a:solidFill>
                  <a:schemeClr val="tx1"/>
                </a:solidFill>
                <a:latin typeface="Asana"/>
                <a:ea typeface="Asana"/>
                <a:cs typeface="Asana"/>
              </a:rPr>
              <a:t>≠</a:t>
            </a:r>
            <a:r>
              <a:rPr lang="de-DE" sz="2150" b="0" i="0" u="none" strike="noStrike" cap="none" spc="0">
                <a:solidFill>
                  <a:schemeClr val="tx1"/>
                </a:solidFill>
                <a:latin typeface="Arial"/>
                <a:ea typeface="Arial"/>
                <a:cs typeface="Arial"/>
              </a:rPr>
              <a:t> Verdienstdiskriminierung</a:t>
            </a:r>
            <a:endParaRPr lang="de-DE" sz="2150" b="0" i="0" u="none" strike="noStrike" cap="none" spc="0">
              <a:solidFill>
                <a:schemeClr val="tx1"/>
              </a:solidFill>
              <a:latin typeface="Times New Roman"/>
              <a:cs typeface="Times New Roman"/>
            </a:endParaRPr>
          </a:p>
          <a:p>
            <a:pPr>
              <a:defRPr/>
            </a:pPr>
            <a:endParaRPr b="0"/>
          </a:p>
          <a:p>
            <a:pPr marL="722479" lvl="1" indent="-322429">
              <a:buFont typeface="Arial"/>
              <a:buChar char="–"/>
              <a:defRPr/>
            </a:pPr>
            <a:endParaRPr b="0"/>
          </a:p>
        </p:txBody>
      </p:sp>
      <p:sp>
        <p:nvSpPr>
          <p:cNvPr id="1155892591" name=""/>
          <p:cNvSpPr txBox="1"/>
          <p:nvPr/>
        </p:nvSpPr>
        <p:spPr bwMode="auto">
          <a:xfrm rot="0" flipH="0" flipV="0">
            <a:off x="1877673" y="4507871"/>
            <a:ext cx="3696831"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40474240" name="Titel 1"/>
          <p:cNvSpPr>
            <a:spLocks noGrp="1"/>
          </p:cNvSpPr>
          <p:nvPr>
            <p:ph type="title"/>
          </p:nvPr>
        </p:nvSpPr>
        <p:spPr bwMode="auto"/>
        <p:txBody>
          <a:bodyPr/>
          <a:lstStyle>
            <a:lvl1pPr>
              <a:defRPr>
                <a:latin typeface="+mn-lt"/>
              </a:defRPr>
            </a:lvl1pPr>
          </a:lstStyle>
          <a:p>
            <a:pPr>
              <a:defRPr/>
            </a:pPr>
            <a:r>
              <a:rPr/>
              <a:t>Gender Pay Gap – Aktuelle Zahlen</a:t>
            </a:r>
            <a:endParaRPr/>
          </a:p>
        </p:txBody>
      </p:sp>
      <p:sp>
        <p:nvSpPr>
          <p:cNvPr id="1081157947" name=""/>
          <p:cNvSpPr txBox="1"/>
          <p:nvPr/>
        </p:nvSpPr>
        <p:spPr bwMode="auto">
          <a:xfrm rot="0" flipH="0" flipV="0">
            <a:off x="1877673" y="4507871"/>
            <a:ext cx="3696831"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pic>
        <p:nvPicPr>
          <p:cNvPr id="1139246591" name=""/>
          <p:cNvPicPr>
            <a:picLocks noChangeAspect="1"/>
          </p:cNvPicPr>
          <p:nvPr/>
        </p:nvPicPr>
        <p:blipFill>
          <a:blip r:embed="rId3"/>
          <a:stretch/>
        </p:blipFill>
        <p:spPr bwMode="auto">
          <a:xfrm flipH="0" flipV="0">
            <a:off x="2062248" y="1235420"/>
            <a:ext cx="7024510" cy="395128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32769388" name="Titel 1"/>
          <p:cNvSpPr>
            <a:spLocks noGrp="1"/>
          </p:cNvSpPr>
          <p:nvPr>
            <p:ph type="title"/>
          </p:nvPr>
        </p:nvSpPr>
        <p:spPr bwMode="auto"/>
        <p:txBody>
          <a:bodyPr/>
          <a:lstStyle>
            <a:lvl1pPr>
              <a:defRPr>
                <a:latin typeface="+mn-lt"/>
              </a:defRPr>
            </a:lvl1pPr>
          </a:lstStyle>
          <a:p>
            <a:pPr>
              <a:defRPr/>
            </a:pPr>
            <a:r>
              <a:rPr/>
              <a:t>Gender Pay Gap – Aktuelle Zahlen</a:t>
            </a:r>
            <a:endParaRPr/>
          </a:p>
        </p:txBody>
      </p:sp>
      <p:sp>
        <p:nvSpPr>
          <p:cNvPr id="870533213" name=""/>
          <p:cNvSpPr txBox="1"/>
          <p:nvPr/>
        </p:nvSpPr>
        <p:spPr bwMode="auto">
          <a:xfrm rot="0" flipH="0" flipV="0">
            <a:off x="1877673" y="4507871"/>
            <a:ext cx="3696831"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pic>
        <p:nvPicPr>
          <p:cNvPr id="2100764490" name=""/>
          <p:cNvPicPr>
            <a:picLocks noChangeAspect="1"/>
          </p:cNvPicPr>
          <p:nvPr/>
        </p:nvPicPr>
        <p:blipFill>
          <a:blip r:embed="rId3"/>
          <a:stretch/>
        </p:blipFill>
        <p:spPr bwMode="auto">
          <a:xfrm flipH="0" flipV="0">
            <a:off x="2377100" y="1425240"/>
            <a:ext cx="7564799" cy="42552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43605701" name="Titel 1"/>
          <p:cNvSpPr>
            <a:spLocks noGrp="1"/>
          </p:cNvSpPr>
          <p:nvPr>
            <p:ph type="title"/>
          </p:nvPr>
        </p:nvSpPr>
        <p:spPr bwMode="auto"/>
        <p:txBody>
          <a:bodyPr/>
          <a:lstStyle>
            <a:lvl1pPr>
              <a:defRPr>
                <a:latin typeface="+mn-lt"/>
              </a:defRPr>
            </a:lvl1pPr>
          </a:lstStyle>
          <a:p>
            <a:pPr>
              <a:defRPr/>
            </a:pPr>
            <a:r>
              <a:rPr/>
              <a:t>Gender Pay Gap – Aktuelle Zahlen</a:t>
            </a:r>
            <a:endParaRPr/>
          </a:p>
        </p:txBody>
      </p:sp>
      <p:sp>
        <p:nvSpPr>
          <p:cNvPr id="1269337923" name=""/>
          <p:cNvSpPr txBox="1"/>
          <p:nvPr/>
        </p:nvSpPr>
        <p:spPr bwMode="auto">
          <a:xfrm rot="0" flipH="0" flipV="0">
            <a:off x="1877673" y="4507871"/>
            <a:ext cx="3696831"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pic>
        <p:nvPicPr>
          <p:cNvPr id="653453677" name=""/>
          <p:cNvPicPr>
            <a:picLocks noChangeAspect="1"/>
          </p:cNvPicPr>
          <p:nvPr/>
        </p:nvPicPr>
        <p:blipFill>
          <a:blip r:embed="rId3"/>
          <a:stretch/>
        </p:blipFill>
        <p:spPr bwMode="auto">
          <a:xfrm>
            <a:off x="1216025" y="1063991"/>
            <a:ext cx="9886950" cy="3809999"/>
          </a:xfrm>
          <a:prstGeom prst="rect">
            <a:avLst/>
          </a:prstGeom>
        </p:spPr>
      </p:pic>
      <p:sp>
        <p:nvSpPr>
          <p:cNvPr id="1038563183" name=""/>
          <p:cNvSpPr txBox="1"/>
          <p:nvPr/>
        </p:nvSpPr>
        <p:spPr bwMode="auto">
          <a:xfrm rot="0" flipH="0" flipV="0">
            <a:off x="1216025" y="5017128"/>
            <a:ext cx="4233230"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a:t>Quelle: </a:t>
            </a:r>
            <a:r>
              <a:rPr u="sng">
                <a:hlinkClick r:id="rId4" tooltip=""/>
              </a:rPr>
              <a:t>Destatis 2025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1625720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a:t>
            </a:r>
            <a:r>
              <a:rPr lang="de-DE" sz="2950" b="1" i="0" u="none" strike="noStrike" cap="none" spc="0">
                <a:solidFill>
                  <a:schemeClr val="bg1"/>
                </a:solidFill>
                <a:latin typeface="Arial"/>
                <a:ea typeface="Arial"/>
                <a:cs typeface="Arial"/>
              </a:rPr>
              <a:t>Dictionaries</a:t>
            </a:r>
            <a:endParaRPr sz="2950"/>
          </a:p>
        </p:txBody>
      </p:sp>
      <p:sp>
        <p:nvSpPr>
          <p:cNvPr id="2048560033"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Das Dictionary ist ein Datentyp, welcher Schlüssel-Werte-Paare speichert. Dabei wird ein Dictionary mit dict() oder {"Schlüssel1": "Wert1"} initalisiert. Wichtig ist hierbei das ein Dictionary nicht mit {} initialisiert werden kann da dies die Notation für das Set Objekt ist.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Aufgabe 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Initialisieren Sie die Dictionary Variable `my_dict` mit folgendem Mapping:</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graphicFrame>
        <p:nvGraphicFramePr>
          <p:cNvPr id="218641632" name=""/>
          <p:cNvGraphicFramePr>
            <a:graphicFrameLocks xmlns:a="http://schemas.openxmlformats.org/drawingml/2006/main"/>
          </p:cNvGraphicFramePr>
          <p:nvPr/>
        </p:nvGraphicFramePr>
        <p:xfrm>
          <a:off x="575733" y="4049382"/>
          <a:ext cx="3612033" cy="1841499"/>
        </p:xfrm>
        <a:graphic>
          <a:graphicData uri="http://schemas.openxmlformats.org/drawingml/2006/table">
            <a:tbl>
              <a:tblPr firstRow="1" firstCol="0" lastRow="0" lastCol="0" bandRow="1" bandCol="0">
                <a:tableStyleId>{5C22544A-7EE6-4342-B048-85BDC9FD1C3A}</a:tableStyleId>
              </a:tblPr>
              <a:tblGrid>
                <a:gridCol w="1799666"/>
                <a:gridCol w="1799666"/>
              </a:tblGrid>
              <a:tr h="457200">
                <a:tc>
                  <a:txBody>
                    <a:bodyPr/>
                    <a:p>
                      <a:pPr>
                        <a:defRPr/>
                      </a:pPr>
                      <a:r>
                        <a:rPr/>
                        <a:t>Key</a:t>
                      </a:r>
                      <a:endParaRPr/>
                    </a:p>
                  </a:txBody>
                  <a:tcPr/>
                </a:tc>
                <a:tc>
                  <a:txBody>
                    <a:bodyPr/>
                    <a:p>
                      <a:pPr>
                        <a:defRPr/>
                      </a:pPr>
                      <a:r>
                        <a:rPr/>
                        <a:t>Value</a:t>
                      </a:r>
                      <a:endParaRPr/>
                    </a:p>
                  </a:txBody>
                  <a:tcPr/>
                </a:tc>
              </a:tr>
              <a:tr h="457200">
                <a:tc>
                  <a:txBody>
                    <a:bodyPr/>
                    <a:p>
                      <a:pPr>
                        <a:defRPr/>
                      </a:pPr>
                      <a:r>
                        <a:rPr/>
                        <a:t>„apple“</a:t>
                      </a:r>
                      <a:endParaRPr/>
                    </a:p>
                  </a:txBody>
                  <a:tcPr/>
                </a:tc>
                <a:tc>
                  <a:txBody>
                    <a:bodyPr/>
                    <a:p>
                      <a:pPr>
                        <a:defRPr/>
                      </a:pPr>
                      <a:r>
                        <a:rPr/>
                        <a:t>„Apfel“</a:t>
                      </a:r>
                      <a:endParaRPr/>
                    </a:p>
                  </a:txBody>
                  <a:tcPr/>
                </a:tc>
              </a:tr>
              <a:tr h="457200">
                <a:tc>
                  <a:txBody>
                    <a:bodyPr/>
                    <a:p>
                      <a:pPr>
                        <a:defRPr/>
                      </a:pPr>
                      <a:r>
                        <a:rPr/>
                        <a:t>„banana“</a:t>
                      </a:r>
                      <a:endParaRPr/>
                    </a:p>
                  </a:txBody>
                  <a:tcPr/>
                </a:tc>
                <a:tc>
                  <a:txBody>
                    <a:bodyPr/>
                    <a:p>
                      <a:pPr>
                        <a:defRPr/>
                      </a:pPr>
                      <a:r>
                        <a:rPr/>
                        <a:t>„Banane“</a:t>
                      </a:r>
                      <a:endParaRPr/>
                    </a:p>
                  </a:txBody>
                  <a:tcPr/>
                </a:tc>
              </a:tr>
              <a:tr h="457200">
                <a:tc>
                  <a:txBody>
                    <a:bodyPr/>
                    <a:p>
                      <a:pPr>
                        <a:defRPr/>
                      </a:pPr>
                      <a:r>
                        <a:rPr/>
                        <a:t>„cherry“</a:t>
                      </a:r>
                      <a:endParaRPr/>
                    </a:p>
                  </a:txBody>
                  <a:tcPr/>
                </a:tc>
                <a:tc>
                  <a:txBody>
                    <a:bodyPr/>
                    <a:p>
                      <a:pPr>
                        <a:defRPr/>
                      </a:pPr>
                      <a:r>
                        <a:rPr/>
                        <a:t>„Kirsche“</a:t>
                      </a:r>
                      <a:endParaRPr/>
                    </a:p>
                  </a:txBody>
                  <a:tcPr/>
                </a:tc>
              </a:tr>
            </a:tbl>
          </a:graphicData>
        </a:graphic>
      </p:graphicFrame>
      <p:pic>
        <p:nvPicPr>
          <p:cNvPr id="2036584334" name=""/>
          <p:cNvPicPr>
            <a:picLocks noChangeAspect="1"/>
          </p:cNvPicPr>
          <p:nvPr/>
        </p:nvPicPr>
        <p:blipFill>
          <a:blip r:embed="rId3"/>
          <a:stretch/>
        </p:blipFill>
        <p:spPr bwMode="auto">
          <a:xfrm>
            <a:off x="5803240" y="4049382"/>
            <a:ext cx="3676649" cy="19240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42843271" name="Titel 1"/>
          <p:cNvSpPr>
            <a:spLocks noGrp="1"/>
          </p:cNvSpPr>
          <p:nvPr>
            <p:ph type="title"/>
          </p:nvPr>
        </p:nvSpPr>
        <p:spPr bwMode="auto"/>
        <p:txBody>
          <a:bodyPr/>
          <a:lstStyle>
            <a:lvl1pPr>
              <a:defRPr>
                <a:latin typeface="+mn-lt"/>
              </a:defRPr>
            </a:lvl1pPr>
          </a:lstStyle>
          <a:p>
            <a:pPr>
              <a:defRPr/>
            </a:pPr>
            <a:r>
              <a:rPr/>
              <a:t>Gender Pay Gap - Aussagen</a:t>
            </a:r>
            <a:endParaRPr/>
          </a:p>
        </p:txBody>
      </p:sp>
      <p:sp>
        <p:nvSpPr>
          <p:cNvPr id="1548740038" name="Inhaltsplatzhalter 2"/>
          <p:cNvSpPr>
            <a:spLocks noGrp="1"/>
          </p:cNvSpPr>
          <p:nvPr>
            <p:ph idx="1"/>
          </p:nvPr>
        </p:nvSpPr>
        <p:spPr bwMode="auto">
          <a:xfrm>
            <a:off x="575733" y="1199999"/>
            <a:ext cx="11167533"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sz="2150">
                <a:latin typeface="ARial"/>
                <a:ea typeface="ARial"/>
                <a:cs typeface="ARial"/>
              </a:rPr>
              <a:t>Wie man es falsch macht:</a:t>
            </a:r>
            <a:endParaRPr sz="2150">
              <a:latin typeface="ARial"/>
              <a:ea typeface="ARial"/>
              <a:cs typeface="ARial"/>
            </a:endParaRPr>
          </a:p>
          <a:p>
            <a:pPr>
              <a:defRPr/>
            </a:pPr>
            <a:endParaRPr sz="2150">
              <a:latin typeface="ARial"/>
              <a:ea typeface="ARial"/>
              <a:cs typeface="ARial"/>
            </a:endParaRPr>
          </a:p>
          <a:p>
            <a:pPr>
              <a:defRPr/>
            </a:pPr>
            <a:r>
              <a:rPr sz="2150">
                <a:latin typeface="ARial"/>
                <a:ea typeface="ARial"/>
                <a:cs typeface="ARial"/>
              </a:rPr>
              <a:t>„</a:t>
            </a:r>
            <a:r>
              <a:rPr sz="2150" b="0" i="1" u="none">
                <a:solidFill>
                  <a:srgbClr val="000000"/>
                </a:solidFill>
                <a:latin typeface="ARial"/>
                <a:ea typeface="ARial"/>
                <a:cs typeface="ARial"/>
              </a:rPr>
              <a:t>Werden Frauen schlechter bezahlt als Männer? Simple Mathematik und ein  Minimum an Logik beweisen das Gegenteil. Erstabdruck in COMPACT 04/2021.  _ von Steven Garcia </a:t>
            </a:r>
            <a:endParaRPr sz="2150" b="0" i="1" u="none">
              <a:solidFill>
                <a:srgbClr val="000000"/>
              </a:solidFill>
              <a:latin typeface="ARial"/>
              <a:ea typeface="ARial"/>
              <a:cs typeface="ARial"/>
            </a:endParaRPr>
          </a:p>
          <a:p>
            <a:pPr>
              <a:defRPr/>
            </a:pPr>
            <a:r>
              <a:rPr sz="2150" b="0" i="1" u="none">
                <a:solidFill>
                  <a:srgbClr val="000000"/>
                </a:solidFill>
                <a:latin typeface="ARial"/>
                <a:ea typeface="ARial"/>
                <a:cs typeface="ARial"/>
              </a:rPr>
              <a:t>Eine Schweißerin soll um 19 Prozent weniger  verdienen als ein Schweißer? Klingt empörend. Muss es aber nicht – denn  niemand hat so einen Vergleich jemals angestellt. Es gibt nämlich keine  weiblichen Beschäftigten in diesem Beruf, denn Frauen ist er schlicht zu  anstrengend.</a:t>
            </a:r>
            <a:r>
              <a:rPr sz="2150">
                <a:latin typeface="ARial"/>
                <a:ea typeface="ARial"/>
                <a:cs typeface="ARial"/>
              </a:rPr>
              <a:t>“</a:t>
            </a:r>
            <a:r>
              <a:rPr sz="2150">
                <a:latin typeface="ARial"/>
                <a:ea typeface="ARial"/>
                <a:cs typeface="ARial"/>
              </a:rPr>
              <a:t> </a:t>
            </a:r>
            <a:endParaRPr sz="2150">
              <a:latin typeface="ARial"/>
              <a:ea typeface="ARial"/>
              <a:cs typeface="ARial"/>
            </a:endParaRPr>
          </a:p>
          <a:p>
            <a:pPr>
              <a:defRPr/>
            </a:pPr>
            <a:endParaRPr sz="2150">
              <a:latin typeface="ARial"/>
              <a:cs typeface="ARial"/>
            </a:endParaRPr>
          </a:p>
          <a:p>
            <a:pPr>
              <a:defRPr/>
            </a:pPr>
            <a:r>
              <a:rPr sz="2150">
                <a:latin typeface="ARial"/>
                <a:ea typeface="ARial"/>
                <a:cs typeface="ARial"/>
              </a:rPr>
              <a:t>- </a:t>
            </a:r>
            <a:r>
              <a:rPr sz="2150" b="0" i="0" u="sng">
                <a:solidFill>
                  <a:srgbClr val="000000"/>
                </a:solidFill>
                <a:latin typeface="ARial"/>
                <a:ea typeface="ARial"/>
                <a:cs typeface="ARial"/>
                <a:hlinkClick r:id="rId3" tooltip=""/>
              </a:rPr>
              <a:t>Löhne, Lügen und Larifari: Verdienen Frauen wirklich weniger?</a:t>
            </a:r>
            <a:r>
              <a:rPr sz="2150" b="0" i="0" u="sng">
                <a:solidFill>
                  <a:srgbClr val="000000"/>
                </a:solidFill>
                <a:latin typeface="ARial"/>
                <a:ea typeface="ARial"/>
                <a:cs typeface="ARial"/>
                <a:hlinkClick r:id="rId3" tooltip=""/>
              </a:rPr>
              <a:t> (25.03.2021)</a:t>
            </a:r>
            <a:endParaRPr sz="2150">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28191743" name="Rectangle 2"/>
          <p:cNvSpPr>
            <a:spLocks noChangeArrowheads="1" noGrp="1"/>
          </p:cNvSpPr>
          <p:nvPr>
            <p:ph type="ctrTitle" hasCustomPrompt="1"/>
          </p:nvPr>
        </p:nvSpPr>
        <p:spPr bwMode="auto">
          <a:xfrm>
            <a:off x="1109133" y="3717027"/>
            <a:ext cx="10363192" cy="1164160"/>
          </a:xfrm>
        </p:spPr>
        <p:txBody>
          <a:bodyPr/>
          <a:lstStyle>
            <a:lvl1pPr>
              <a:defRPr>
                <a:solidFill>
                  <a:schemeClr val="bg1"/>
                </a:solidFill>
              </a:defRPr>
            </a:lvl1pPr>
          </a:lstStyle>
          <a:p>
            <a:pPr>
              <a:defRPr/>
            </a:pPr>
            <a:r>
              <a:rPr/>
              <a:t>Lösungen 8. Statistische Test Methoden</a:t>
            </a:r>
            <a:endParaRPr/>
          </a:p>
        </p:txBody>
      </p:sp>
      <p:sp>
        <p:nvSpPr>
          <p:cNvPr id="536726346" name="Rectangle 3"/>
          <p:cNvSpPr>
            <a:spLocks noChangeArrowheads="1" noGrp="1"/>
          </p:cNvSpPr>
          <p:nvPr>
            <p:ph type="subTitle" idx="1" hasCustomPrompt="1"/>
          </p:nvPr>
        </p:nvSpPr>
        <p:spPr bwMode="auto">
          <a:xfrm>
            <a:off x="1107018" y="5241033"/>
            <a:ext cx="10329327" cy="444493"/>
          </a:xfrm>
        </p:spPr>
        <p:txBody>
          <a:bodyPr/>
          <a:lstStyle>
            <a:lvl1pPr>
              <a:defRPr>
                <a:solidFill>
                  <a:schemeClr val="bg1"/>
                </a:solidFill>
              </a:defRPr>
            </a:lvl1pPr>
          </a:lstStyle>
          <a:p>
            <a:pPr>
              <a:defRPr/>
            </a:pPr>
            <a:r>
              <a:rPr/>
              <a:t>28 mögliche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1517552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T-Test</a:t>
            </a:r>
            <a:endParaRPr/>
          </a:p>
        </p:txBody>
      </p:sp>
      <p:sp>
        <p:nvSpPr>
          <p:cNvPr id="466811974" name="Rectangle 3"/>
          <p:cNvSpPr>
            <a:spLocks noChangeArrowheads="1" noGrp="1"/>
          </p:cNvSpPr>
          <p:nvPr userDrawn="1">
            <p:ph type="body" idx="1"/>
          </p:nvPr>
        </p:nvSpPr>
        <p:spPr bwMode="gray">
          <a:xfrm flipH="0" flipV="0">
            <a:off x="239555" y="1190435"/>
            <a:ext cx="11503710"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12 Punkte</a:t>
            </a:r>
            <a:endParaRPr lang="de-DE" sz="2150" b="0" i="1" u="none" strike="noStrike" cap="none" spc="0">
              <a:solidFill>
                <a:schemeClr val="tx1"/>
              </a:solidFill>
              <a:latin typeface="Arial"/>
              <a:ea typeface="Arial"/>
              <a:cs typeface="Arial"/>
            </a:endParaRPr>
          </a:p>
          <a:p>
            <a:pPr>
              <a:defRPr/>
            </a:pPr>
            <a:endParaRPr/>
          </a:p>
          <a:p>
            <a:pPr>
              <a:defRPr/>
            </a:pPr>
            <a:r>
              <a:rPr lang="de-DE" sz="2150" b="0" i="0" u="none" strike="noStrike" cap="none" spc="0">
                <a:solidFill>
                  <a:schemeClr val="tx1"/>
                </a:solidFill>
                <a:latin typeface="Arial"/>
                <a:ea typeface="Arial"/>
                <a:cs typeface="Arial"/>
              </a:rPr>
              <a:t>Datenset: </a:t>
            </a:r>
            <a:r>
              <a:rPr lang="de-DE" sz="2150" b="0" i="1" u="none" strike="noStrike" cap="none" spc="0">
                <a:solidFill>
                  <a:schemeClr val="tx1"/>
                </a:solidFill>
                <a:latin typeface="Arial"/>
                <a:ea typeface="Arial"/>
                <a:cs typeface="Arial"/>
              </a:rPr>
              <a:t>nominallohn_deutschland_2023-2024_nach_geschlecht.csv</a:t>
            </a:r>
            <a:r>
              <a:rPr lang="de-DE" sz="2150" b="0" i="1" u="none" strike="noStrike" cap="none" spc="0">
                <a:solidFill>
                  <a:schemeClr val="tx1"/>
                </a:solidFill>
                <a:latin typeface="Arial"/>
                <a:ea typeface="Arial"/>
                <a:cs typeface="Arial"/>
              </a:rPr>
              <a:t> </a:t>
            </a:r>
            <a:endParaRPr lang="de-DE" sz="2150" b="0" i="1"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a:t>
            </a:r>
            <a:r>
              <a:rPr lang="de-DE" sz="2150" b="0" i="0" u="sng" strike="noStrike" cap="none" spc="0">
                <a:solidFill>
                  <a:schemeClr val="tx1"/>
                </a:solidFill>
                <a:latin typeface="Arial"/>
                <a:ea typeface="Arial"/>
                <a:cs typeface="Arial"/>
                <a:hlinkClick r:id="rId3" tooltip=""/>
              </a:rPr>
              <a:t>DESTASIS Nominallohnindex</a:t>
            </a:r>
            <a:r>
              <a:rPr lang="de-DE" sz="2150" b="0" i="0" u="none" strike="noStrike" cap="none" spc="0">
                <a:solidFill>
                  <a:schemeClr val="tx1"/>
                </a:solidFill>
                <a:latin typeface="Arial"/>
                <a:ea typeface="Arial"/>
                <a:cs typeface="Arial"/>
              </a:rPr>
              <a:t>)</a:t>
            </a:r>
            <a:endParaRPr i="0"/>
          </a:p>
          <a:p>
            <a:pPr>
              <a:defRPr/>
            </a:pPr>
            <a:endParaRPr i="0"/>
          </a:p>
          <a:p>
            <a:pPr>
              <a:defRPr/>
            </a:pPr>
            <a:r>
              <a:rPr lang="de-DE" sz="2150" b="0" i="0" u="none" strike="noStrike" cap="none" spc="0">
                <a:solidFill>
                  <a:schemeClr val="tx1"/>
                </a:solidFill>
                <a:latin typeface="Arial"/>
                <a:ea typeface="Arial"/>
                <a:cs typeface="Arial"/>
              </a:rPr>
              <a:t>Analysiere das Datenset, gehe dabei von der Nullhypothese aus das es keinen Signifikanten Unterschied in den Nominallöhnen zwischen den Geschlechtern gibt.</a:t>
            </a:r>
            <a:endParaRPr i="0"/>
          </a:p>
          <a:p>
            <a:pPr>
              <a:defRPr/>
            </a:pPr>
            <a:endParaRPr i="0"/>
          </a:p>
          <a:p>
            <a:pPr>
              <a:defRPr/>
            </a:pPr>
            <a:r>
              <a:rPr lang="de-DE" sz="2150" b="0" i="0" u="none" strike="noStrike" cap="none" spc="0">
                <a:solidFill>
                  <a:schemeClr val="tx1"/>
                </a:solidFill>
                <a:latin typeface="Arial"/>
                <a:ea typeface="Arial"/>
                <a:cs typeface="Arial"/>
              </a:rPr>
              <a:t>1. Stelle die Nullhypothese prüfbar auf.</a:t>
            </a:r>
            <a:endParaRPr i="0"/>
          </a:p>
          <a:p>
            <a:pPr>
              <a:defRPr/>
            </a:pPr>
            <a:r>
              <a:rPr i="0"/>
              <a:t>-&gt; Daten haben gleiche Varianz</a:t>
            </a:r>
            <a:endParaRPr i="0"/>
          </a:p>
          <a:p>
            <a:pPr>
              <a:defRPr/>
            </a:pPr>
            <a:endParaRPr i="0"/>
          </a:p>
          <a:p>
            <a:pPr>
              <a:defRPr/>
            </a:pPr>
            <a:r>
              <a:rPr i="0"/>
              <a:t>H</a:t>
            </a:r>
            <a:r>
              <a:rPr i="0">
                <a:latin typeface="Asana"/>
                <a:ea typeface="Asana"/>
                <a:cs typeface="Asana"/>
              </a:rPr>
              <a:t>₀</a:t>
            </a:r>
            <a:r>
              <a:rPr i="0">
                <a:latin typeface="Asana"/>
                <a:ea typeface="Asana"/>
                <a:cs typeface="Asana"/>
              </a:rPr>
              <a:t>: μ</a:t>
            </a:r>
            <a:r>
              <a:rPr i="0">
                <a:latin typeface="Asana"/>
                <a:ea typeface="Asana"/>
                <a:cs typeface="Asana"/>
              </a:rPr>
              <a:t>₁</a:t>
            </a:r>
            <a:r>
              <a:rPr i="0">
                <a:latin typeface="Asana"/>
                <a:ea typeface="Asana"/>
                <a:cs typeface="Asana"/>
              </a:rPr>
              <a:t> (Männlich) = </a:t>
            </a:r>
            <a:r>
              <a:rPr i="0">
                <a:latin typeface="Asana"/>
                <a:ea typeface="Asana"/>
                <a:cs typeface="Asana"/>
              </a:rPr>
              <a:t>μ</a:t>
            </a:r>
            <a:r>
              <a:rPr i="0">
                <a:latin typeface="Asana"/>
                <a:ea typeface="Asana"/>
                <a:cs typeface="Asana"/>
              </a:rPr>
              <a:t>₂</a:t>
            </a:r>
            <a:r>
              <a:rPr i="0">
                <a:latin typeface="Asana"/>
                <a:ea typeface="Asana"/>
                <a:cs typeface="Asana"/>
              </a:rPr>
              <a:t> (Weiblich)</a:t>
            </a:r>
            <a:endParaRPr i="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63257598" name="Titel 1"/>
          <p:cNvSpPr>
            <a:spLocks noGrp="1"/>
          </p:cNvSpPr>
          <p:nvPr>
            <p:ph type="title"/>
          </p:nvPr>
        </p:nvSpPr>
        <p:spPr bwMode="auto"/>
        <p:txBody>
          <a:bodyPr/>
          <a:lstStyle>
            <a:lvl1pPr>
              <a:defRPr>
                <a:latin typeface="+mn-lt"/>
              </a:defRPr>
            </a:lvl1pPr>
          </a:lstStyle>
          <a:p>
            <a:pPr>
              <a:defRPr/>
            </a:pPr>
            <a:r>
              <a:rPr/>
              <a:t>Aufgabe – T-Test</a:t>
            </a:r>
            <a:endParaRPr/>
          </a:p>
        </p:txBody>
      </p:sp>
      <p:sp>
        <p:nvSpPr>
          <p:cNvPr id="1371395318" name="Inhaltsplatzhalter 2"/>
          <p:cNvSpPr>
            <a:spLocks noGrp="1"/>
          </p:cNvSpPr>
          <p:nvPr>
            <p:ph idx="1"/>
          </p:nvPr>
        </p:nvSpPr>
        <p:spPr bwMode="auto">
          <a:xfrm>
            <a:off x="575732" y="1199998"/>
            <a:ext cx="11167533"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a:t>2. </a:t>
            </a:r>
            <a:r>
              <a:rPr lang="de-DE" sz="2150" b="0" i="0" u="none" strike="noStrike" cap="none" spc="0">
                <a:solidFill>
                  <a:schemeClr val="tx1"/>
                </a:solidFill>
                <a:latin typeface="Arial"/>
                <a:ea typeface="Arial"/>
                <a:cs typeface="Arial"/>
              </a:rPr>
              <a:t>Importiere das Datenset und filtere angemessen</a:t>
            </a:r>
            <a:r>
              <a:rPr/>
              <a:t>.</a:t>
            </a:r>
            <a:endParaRPr/>
          </a:p>
          <a:p>
            <a:pPr>
              <a:defRPr/>
            </a:pPr>
            <a:endParaRPr/>
          </a:p>
          <a:p>
            <a:pPr>
              <a:defRPr/>
            </a:pPr>
            <a:endParaRPr/>
          </a:p>
        </p:txBody>
      </p:sp>
      <p:pic>
        <p:nvPicPr>
          <p:cNvPr id="897553623" name=""/>
          <p:cNvPicPr>
            <a:picLocks noChangeAspect="1"/>
          </p:cNvPicPr>
          <p:nvPr/>
        </p:nvPicPr>
        <p:blipFill>
          <a:blip r:embed="rId3"/>
          <a:stretch/>
        </p:blipFill>
        <p:spPr bwMode="auto">
          <a:xfrm flipH="0" flipV="0">
            <a:off x="2314146" y="2162174"/>
            <a:ext cx="7690707" cy="319645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93542509" name="Titel 1"/>
          <p:cNvSpPr>
            <a:spLocks noGrp="1"/>
          </p:cNvSpPr>
          <p:nvPr>
            <p:ph type="title"/>
          </p:nvPr>
        </p:nvSpPr>
        <p:spPr bwMode="auto"/>
        <p:txBody>
          <a:bodyPr/>
          <a:lstStyle>
            <a:lvl1pPr>
              <a:defRPr>
                <a:latin typeface="+mn-lt"/>
              </a:defRPr>
            </a:lvl1pPr>
          </a:lstStyle>
          <a:p>
            <a:pPr>
              <a:defRPr/>
            </a:pPr>
            <a:r>
              <a:rPr/>
              <a:t>Aufgabe – T-Test</a:t>
            </a:r>
            <a:endParaRPr/>
          </a:p>
        </p:txBody>
      </p:sp>
      <p:sp>
        <p:nvSpPr>
          <p:cNvPr id="1513699120" name="Inhaltsplatzhalter 2"/>
          <p:cNvSpPr>
            <a:spLocks noGrp="1"/>
          </p:cNvSpPr>
          <p:nvPr>
            <p:ph idx="1"/>
          </p:nvPr>
        </p:nvSpPr>
        <p:spPr bwMode="auto">
          <a:xfrm>
            <a:off x="575732" y="1199998"/>
            <a:ext cx="11167533"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Berechne den von der Nullhypothese geforderten Populations Parameter</a:t>
            </a:r>
            <a:r>
              <a:rPr/>
              <a:t> </a:t>
            </a:r>
            <a:r>
              <a:rPr>
                <a:latin typeface="Asana"/>
                <a:ea typeface="Asana"/>
                <a:cs typeface="Asana"/>
              </a:rPr>
              <a:t>μ</a:t>
            </a:r>
            <a:r>
              <a:rPr/>
              <a:t>.</a:t>
            </a:r>
            <a:endParaRPr/>
          </a:p>
          <a:p>
            <a:pPr>
              <a:defRPr/>
            </a:pPr>
            <a:r>
              <a:rPr lang="de-DE" sz="2150" b="0" i="0" u="none" strike="noStrike" cap="none" spc="0">
                <a:solidFill>
                  <a:schemeClr val="tx1"/>
                </a:solidFill>
                <a:latin typeface="Arial"/>
                <a:ea typeface="Arial"/>
                <a:cs typeface="Arial"/>
              </a:rPr>
              <a:t>4. Bestimme das Signifikanzlevel </a:t>
            </a:r>
            <a:r>
              <a:rPr lang="de-DE" sz="2150" b="0" i="0" u="none" strike="noStrike" cap="none" spc="0">
                <a:solidFill>
                  <a:schemeClr val="tx1"/>
                </a:solidFill>
                <a:latin typeface="Asana"/>
                <a:ea typeface="Asana"/>
                <a:cs typeface="Asana"/>
              </a:rPr>
              <a:t>α</a:t>
            </a:r>
            <a:r>
              <a:rPr lang="de-DE" sz="2150" b="0" i="0" u="none" strike="noStrike" cap="none" spc="0">
                <a:solidFill>
                  <a:schemeClr val="tx1"/>
                </a:solidFill>
                <a:latin typeface="Arial"/>
                <a:ea typeface="Arial"/>
                <a:cs typeface="Arial"/>
              </a:rPr>
              <a:t> unter der H</a:t>
            </a:r>
            <a:r>
              <a:rPr lang="de-DE" sz="2150" b="0" i="0" u="none" strike="noStrike" cap="none" spc="0">
                <a:solidFill>
                  <a:schemeClr val="tx1"/>
                </a:solidFill>
                <a:latin typeface="Asana"/>
                <a:ea typeface="Asana"/>
                <a:cs typeface="Asana"/>
              </a:rPr>
              <a:t>₀</a:t>
            </a:r>
            <a:r>
              <a:rPr lang="de-DE" sz="2150" b="0" i="0" u="none" strike="noStrike" cap="none" spc="0">
                <a:solidFill>
                  <a:schemeClr val="tx1"/>
                </a:solidFill>
                <a:latin typeface="Arial"/>
                <a:ea typeface="Arial"/>
                <a:cs typeface="Arial"/>
              </a:rPr>
              <a:t> verworfen wird.</a:t>
            </a:r>
            <a:endParaRPr/>
          </a:p>
          <a:p>
            <a:pPr>
              <a:defRPr/>
            </a:pPr>
            <a:endParaRPr/>
          </a:p>
          <a:p>
            <a:pPr>
              <a:defRPr/>
            </a:pPr>
            <a:endParaRPr/>
          </a:p>
          <a:p>
            <a:pPr>
              <a:defRPr/>
            </a:pPr>
            <a:endParaRPr/>
          </a:p>
          <a:p>
            <a:pPr>
              <a:defRPr/>
            </a:pPr>
            <a:endParaRPr/>
          </a:p>
        </p:txBody>
      </p:sp>
      <p:pic>
        <p:nvPicPr>
          <p:cNvPr id="1017515216" name=""/>
          <p:cNvPicPr>
            <a:picLocks noChangeAspect="1"/>
          </p:cNvPicPr>
          <p:nvPr/>
        </p:nvPicPr>
        <p:blipFill>
          <a:blip r:embed="rId3"/>
          <a:stretch/>
        </p:blipFill>
        <p:spPr bwMode="auto">
          <a:xfrm flipH="0" flipV="0">
            <a:off x="2908257" y="2838449"/>
            <a:ext cx="6502485" cy="194291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99647813" name="Titel 1"/>
          <p:cNvSpPr>
            <a:spLocks noGrp="1"/>
          </p:cNvSpPr>
          <p:nvPr>
            <p:ph type="title"/>
          </p:nvPr>
        </p:nvSpPr>
        <p:spPr bwMode="auto"/>
        <p:txBody>
          <a:bodyPr/>
          <a:lstStyle>
            <a:lvl1pPr>
              <a:defRPr>
                <a:latin typeface="+mn-lt"/>
              </a:defRPr>
            </a:lvl1pPr>
          </a:lstStyle>
          <a:p>
            <a:pPr>
              <a:defRPr/>
            </a:pPr>
            <a:r>
              <a:rPr/>
              <a:t>Aufgabe – T-Test</a:t>
            </a:r>
            <a:endParaRPr/>
          </a:p>
        </p:txBody>
      </p:sp>
      <p:sp>
        <p:nvSpPr>
          <p:cNvPr id="2074406951" name="Inhaltsplatzhalter 2"/>
          <p:cNvSpPr>
            <a:spLocks noGrp="1"/>
          </p:cNvSpPr>
          <p:nvPr>
            <p:ph idx="1"/>
          </p:nvPr>
        </p:nvSpPr>
        <p:spPr bwMode="auto">
          <a:xfrm flipH="0" flipV="0">
            <a:off x="575732" y="1199998"/>
            <a:ext cx="4810158"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5. Bestimme mittels t-test den p-wert zur Nullhypothese.</a:t>
            </a:r>
            <a:endParaRPr/>
          </a:p>
          <a:p>
            <a:pPr>
              <a:defRPr/>
            </a:pPr>
            <a:endParaRPr/>
          </a:p>
          <a:p>
            <a:pPr>
              <a:defRPr/>
            </a:pPr>
            <a:r>
              <a:rPr/>
              <a:t>p_value: 0.95</a:t>
            </a:r>
            <a:endParaRPr/>
          </a:p>
          <a:p>
            <a:pPr>
              <a:defRPr/>
            </a:pPr>
            <a:endParaRPr/>
          </a:p>
          <a:p>
            <a:pPr>
              <a:defRPr/>
            </a:pPr>
            <a:r>
              <a:rPr sz="2150" i="1">
                <a:latin typeface="Arial"/>
                <a:ea typeface="Arial"/>
                <a:cs typeface="Arial"/>
              </a:rPr>
              <a:t>„</a:t>
            </a:r>
            <a:r>
              <a:rPr sz="2150" b="0" i="1" u="none">
                <a:solidFill>
                  <a:srgbClr val="000000"/>
                </a:solidFill>
                <a:latin typeface="Arial"/>
                <a:ea typeface="Arial"/>
                <a:cs typeface="Arial"/>
              </a:rPr>
              <a:t>Fail to reject the null hypothesis;        there is no significant difference between the sample mean and the hypothesized population mean.</a:t>
            </a:r>
            <a:r>
              <a:rPr sz="2150" i="1">
                <a:latin typeface="Arial"/>
                <a:ea typeface="Arial"/>
                <a:cs typeface="Arial"/>
              </a:rPr>
              <a:t>“</a:t>
            </a:r>
            <a:endParaRPr/>
          </a:p>
          <a:p>
            <a:pPr>
              <a:defRPr/>
            </a:pPr>
            <a:endParaRPr/>
          </a:p>
          <a:p>
            <a:pPr>
              <a:defRPr/>
            </a:pPr>
            <a:endParaRPr/>
          </a:p>
          <a:p>
            <a:pPr>
              <a:defRPr/>
            </a:pPr>
            <a:endParaRPr/>
          </a:p>
        </p:txBody>
      </p:sp>
      <p:pic>
        <p:nvPicPr>
          <p:cNvPr id="2036477857" name=""/>
          <p:cNvPicPr>
            <a:picLocks noChangeAspect="1"/>
          </p:cNvPicPr>
          <p:nvPr/>
        </p:nvPicPr>
        <p:blipFill>
          <a:blip r:embed="rId3"/>
          <a:stretch/>
        </p:blipFill>
        <p:spPr bwMode="auto">
          <a:xfrm flipH="0" flipV="0">
            <a:off x="5781980" y="1313573"/>
            <a:ext cx="5731952" cy="43808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27530935" name="Titel 1"/>
          <p:cNvSpPr>
            <a:spLocks noGrp="1"/>
          </p:cNvSpPr>
          <p:nvPr>
            <p:ph type="title"/>
          </p:nvPr>
        </p:nvSpPr>
        <p:spPr bwMode="auto"/>
        <p:txBody>
          <a:bodyPr/>
          <a:lstStyle>
            <a:lvl1pPr>
              <a:defRPr>
                <a:latin typeface="+mn-lt"/>
              </a:defRPr>
            </a:lvl1pPr>
          </a:lstStyle>
          <a:p>
            <a:pPr>
              <a:defRPr/>
            </a:pPr>
            <a:r>
              <a:rPr/>
              <a:t>Aufgabe – T-Test</a:t>
            </a:r>
            <a:endParaRPr/>
          </a:p>
        </p:txBody>
      </p:sp>
      <p:sp>
        <p:nvSpPr>
          <p:cNvPr id="924308903" name="Inhaltsplatzhalter 2"/>
          <p:cNvSpPr>
            <a:spLocks noGrp="1"/>
          </p:cNvSpPr>
          <p:nvPr>
            <p:ph idx="1"/>
          </p:nvPr>
        </p:nvSpPr>
        <p:spPr bwMode="auto">
          <a:xfrm flipH="0" flipV="0">
            <a:off x="575732" y="1199998"/>
            <a:ext cx="4810158"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6. Stelle dein Ergebnis dar.</a:t>
            </a:r>
            <a:endParaRPr/>
          </a:p>
          <a:p>
            <a:pPr>
              <a:defRPr/>
            </a:pPr>
            <a:endParaRPr/>
          </a:p>
          <a:p>
            <a:pPr>
              <a:defRPr/>
            </a:pPr>
            <a:endParaRPr/>
          </a:p>
          <a:p>
            <a:pPr>
              <a:defRPr/>
            </a:pPr>
            <a:endParaRPr/>
          </a:p>
          <a:p>
            <a:pPr>
              <a:defRPr/>
            </a:pPr>
            <a:endParaRPr/>
          </a:p>
        </p:txBody>
      </p:sp>
      <p:pic>
        <p:nvPicPr>
          <p:cNvPr id="1963004387" name=""/>
          <p:cNvPicPr>
            <a:picLocks noChangeAspect="1"/>
          </p:cNvPicPr>
          <p:nvPr/>
        </p:nvPicPr>
        <p:blipFill>
          <a:blip r:embed="rId3"/>
          <a:stretch/>
        </p:blipFill>
        <p:spPr bwMode="auto">
          <a:xfrm flipH="0" flipV="0">
            <a:off x="4274164" y="465138"/>
            <a:ext cx="7469101" cy="54429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59256706" name="Titel 1"/>
          <p:cNvSpPr>
            <a:spLocks noGrp="1"/>
          </p:cNvSpPr>
          <p:nvPr>
            <p:ph type="title"/>
          </p:nvPr>
        </p:nvSpPr>
        <p:spPr bwMode="auto"/>
        <p:txBody>
          <a:bodyPr/>
          <a:lstStyle>
            <a:lvl1pPr>
              <a:defRPr>
                <a:latin typeface="+mn-lt"/>
              </a:defRPr>
            </a:lvl1pPr>
          </a:lstStyle>
          <a:p>
            <a:pPr>
              <a:defRPr/>
            </a:pPr>
            <a:r>
              <a:rPr/>
              <a:t>Aufgabe – T-Test</a:t>
            </a:r>
            <a:endParaRPr/>
          </a:p>
        </p:txBody>
      </p:sp>
      <p:sp>
        <p:nvSpPr>
          <p:cNvPr id="647052209" name="Inhaltsplatzhalter 2"/>
          <p:cNvSpPr>
            <a:spLocks noGrp="1"/>
          </p:cNvSpPr>
          <p:nvPr>
            <p:ph idx="1"/>
          </p:nvPr>
        </p:nvSpPr>
        <p:spPr bwMode="auto">
          <a:xfrm flipH="0" flipV="0">
            <a:off x="575732" y="1199998"/>
            <a:ext cx="11167533"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1" i="0" u="none" strike="noStrike" cap="none" spc="0">
                <a:solidFill>
                  <a:schemeClr val="tx1"/>
                </a:solidFill>
                <a:latin typeface="Arial"/>
                <a:ea typeface="Arial"/>
                <a:cs typeface="Arial"/>
              </a:rPr>
              <a:t>Nominallohn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das tatsächlich in € gezahlte Entgelt für geleistete Arbeit (Gegensatz: Reallohn). Der Nominallohn lässt keine Aussagen über die Kaufkraft zu, da die Preisentwicklung nicht berücksichtigt wird. Werden in einem Tarifvertrag z. B. Lohnsteigerungen von 3 % vereinbart, und die Inflationsrate beträgt gleichzeitig 2 %, so steigen die Löhne nominal um 3 %, tatsächlich (real) aber nur um 1 %.</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Quelle: </a:t>
            </a:r>
            <a:r>
              <a:rPr lang="de-DE" sz="2150" b="0" i="0" u="sng" strike="noStrike" cap="none" spc="0">
                <a:solidFill>
                  <a:schemeClr val="tx1"/>
                </a:solidFill>
                <a:latin typeface="Arial"/>
                <a:ea typeface="Arial"/>
                <a:cs typeface="Arial"/>
                <a:hlinkClick r:id="rId3" tooltip=""/>
              </a:rPr>
              <a:t>bpb.de</a:t>
            </a:r>
            <a:endParaRPr/>
          </a:p>
          <a:p>
            <a:pPr>
              <a:defRPr/>
            </a:pPr>
            <a:endParaRPr/>
          </a:p>
          <a:p>
            <a:pPr>
              <a:defRPr/>
            </a:pPr>
            <a:endParaRPr/>
          </a:p>
          <a:p>
            <a:pPr>
              <a:defRPr/>
            </a:pPr>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86155578"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Unbereinigter Gender Pay Gap</a:t>
            </a:r>
            <a:endParaRPr/>
          </a:p>
        </p:txBody>
      </p:sp>
      <p:sp>
        <p:nvSpPr>
          <p:cNvPr id="1639283317" name="Rectangle 3"/>
          <p:cNvSpPr>
            <a:spLocks noChangeArrowheads="1" noGrp="1"/>
          </p:cNvSpPr>
          <p:nvPr userDrawn="1">
            <p:ph type="body" idx="1"/>
          </p:nvPr>
        </p:nvSpPr>
        <p:spPr bwMode="gray">
          <a:xfrm flipH="0" flipV="0">
            <a:off x="239555" y="1190435"/>
            <a:ext cx="4825691"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16 Punkte</a:t>
            </a:r>
            <a:endParaRPr lang="de-DE" sz="2150" b="0" i="1" u="none" strike="noStrike" cap="none" spc="0">
              <a:solidFill>
                <a:schemeClr val="tx1"/>
              </a:solidFill>
              <a:latin typeface="Arial"/>
              <a:ea typeface="Arial"/>
              <a:cs typeface="Arial"/>
            </a:endParaRPr>
          </a:p>
          <a:p>
            <a:pPr>
              <a:defRPr/>
            </a:pPr>
            <a:endParaRPr/>
          </a:p>
          <a:p>
            <a:pPr>
              <a:defRPr/>
            </a:pPr>
            <a:r>
              <a:rPr lang="de-DE" sz="2150" b="0" i="0" u="none" strike="noStrike" cap="none" spc="0">
                <a:solidFill>
                  <a:schemeClr val="tx1"/>
                </a:solidFill>
                <a:latin typeface="Arial"/>
                <a:ea typeface="Arial"/>
                <a:cs typeface="Arial"/>
              </a:rPr>
              <a:t>Datenset: </a:t>
            </a:r>
            <a:r>
              <a:rPr sz="2150" b="0" i="1" u="none">
                <a:solidFill>
                  <a:srgbClr val="000000"/>
                </a:solidFill>
                <a:latin typeface="Arial"/>
                <a:ea typeface="Arial"/>
                <a:cs typeface="Arial"/>
              </a:rPr>
              <a:t>bruttoverdiensterhebung_deutschland_april_22-23_nach_geschlecht.csv</a:t>
            </a:r>
            <a:endParaRPr lang="de-DE" sz="2150" b="0" i="1"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a:t>
            </a:r>
            <a:r>
              <a:rPr lang="de-DE" sz="2150" b="0" i="0" u="sng" strike="noStrike" cap="none" spc="0">
                <a:solidFill>
                  <a:schemeClr val="hlink"/>
                </a:solidFill>
                <a:latin typeface="Arial"/>
                <a:ea typeface="Arial"/>
                <a:cs typeface="Arial"/>
                <a:hlinkClick r:id="rId3" tooltip=""/>
              </a:rPr>
              <a:t>DESTASIS</a:t>
            </a:r>
            <a:r>
              <a:rPr lang="de-DE" sz="2150" b="0" i="0" u="none" strike="noStrike" cap="none" spc="0">
                <a:solidFill>
                  <a:schemeClr val="tx1"/>
                </a:solidFill>
                <a:latin typeface="Arial"/>
                <a:ea typeface="Arial"/>
                <a:cs typeface="Arial"/>
              </a:rPr>
              <a:t>)</a:t>
            </a:r>
            <a:endParaRPr i="0"/>
          </a:p>
          <a:p>
            <a:pPr>
              <a:defRPr/>
            </a:pPr>
            <a:endParaRPr i="0"/>
          </a:p>
          <a:p>
            <a:pPr>
              <a:defRPr/>
            </a:pPr>
            <a:r>
              <a:rPr lang="de-DE" sz="2150" b="0" i="0" u="none" strike="noStrike" cap="none" spc="0">
                <a:solidFill>
                  <a:schemeClr val="tx1"/>
                </a:solidFill>
                <a:latin typeface="Arial"/>
                <a:ea typeface="Arial"/>
                <a:cs typeface="Arial"/>
              </a:rPr>
              <a:t>Analysiere das Datenset, </a:t>
            </a:r>
            <a:r>
              <a:rPr lang="de-DE" sz="2150" b="0" i="0" u="none" strike="noStrike" cap="none" spc="0">
                <a:solidFill>
                  <a:schemeClr val="tx1"/>
                </a:solidFill>
                <a:latin typeface="Arial"/>
                <a:ea typeface="Arial"/>
                <a:cs typeface="Arial"/>
              </a:rPr>
              <a:t>gehe dabei von der Hypothese aus das einen keinen Bruttoeinkommensunterschied der Geschlechter in Deutschland für den Zeitraum 2022-2023 gibt.</a:t>
            </a:r>
            <a:endParaRPr i="0"/>
          </a:p>
          <a:p>
            <a:pPr>
              <a:defRPr/>
            </a:pPr>
            <a:endParaRPr i="0"/>
          </a:p>
        </p:txBody>
      </p:sp>
      <p:graphicFrame>
        <p:nvGraphicFramePr>
          <p:cNvPr id="1621306509" name=""/>
          <p:cNvGraphicFramePr>
            <a:graphicFrameLocks xmlns:a="http://schemas.openxmlformats.org/drawingml/2006/main"/>
          </p:cNvGraphicFramePr>
          <p:nvPr/>
        </p:nvGraphicFramePr>
        <p:xfrm>
          <a:off x="5348167" y="1588592"/>
          <a:ext cx="6395097" cy="4351374"/>
        </p:xfrm>
        <a:graphic>
          <a:graphicData uri="http://schemas.openxmlformats.org/drawingml/2006/table">
            <a:tbl>
              <a:tblPr firstRow="1" firstCol="0" lastRow="0" lastCol="0" bandRow="1" bandCol="0">
                <a:tableStyleId>{5C22544A-7EE6-4342-B048-85BDC9FD1C3A}</a:tableStyleId>
              </a:tblPr>
              <a:tblGrid>
                <a:gridCol w="2041101"/>
                <a:gridCol w="4538252"/>
              </a:tblGrid>
              <a:tr h="560835">
                <a:tc>
                  <a:txBody>
                    <a:bodyPr/>
                    <a:p>
                      <a:pPr>
                        <a:defRPr/>
                      </a:pPr>
                      <a:r>
                        <a:rPr/>
                        <a:t>Spalte</a:t>
                      </a:r>
                      <a:endParaRPr/>
                    </a:p>
                  </a:txBody>
                  <a:tcPr/>
                </a:tc>
                <a:tc>
                  <a:txBody>
                    <a:bodyPr/>
                    <a:p>
                      <a:pPr>
                        <a:defRPr/>
                      </a:pPr>
                      <a:r>
                        <a:rPr/>
                        <a:t>Mögliche Werte</a:t>
                      </a:r>
                      <a:endParaRPr/>
                    </a:p>
                  </a:txBody>
                  <a:tcPr/>
                </a:tc>
              </a:tr>
              <a:tr h="591150">
                <a:tc>
                  <a:txBody>
                    <a:bodyPr/>
                    <a:p>
                      <a:pPr>
                        <a:defRPr/>
                      </a:pPr>
                      <a:r>
                        <a:rPr sz="2150">
                          <a:latin typeface="Arial"/>
                          <a:ea typeface="Arial"/>
                          <a:cs typeface="Arial"/>
                        </a:rPr>
                        <a:t>Geschlecht</a:t>
                      </a:r>
                      <a:endParaRPr sz="2150">
                        <a:latin typeface="Arial"/>
                        <a:cs typeface="Arial"/>
                      </a:endParaRPr>
                    </a:p>
                  </a:txBody>
                  <a:tcPr/>
                </a:tc>
                <a:tc>
                  <a:txBody>
                    <a:bodyPr/>
                    <a:p>
                      <a:pPr>
                        <a:defRPr/>
                      </a:pPr>
                      <a:r>
                        <a:rPr sz="2150">
                          <a:latin typeface="Arial"/>
                          <a:ea typeface="Arial"/>
                          <a:cs typeface="Arial"/>
                        </a:rPr>
                        <a:t>Weiblich | Männlich | Insgesamt</a:t>
                      </a:r>
                      <a:endParaRPr sz="2150">
                        <a:latin typeface="Arial"/>
                        <a:cs typeface="Arial"/>
                      </a:endParaRPr>
                    </a:p>
                  </a:txBody>
                  <a:tcPr/>
                </a:tc>
              </a:tr>
              <a:tr h="560835">
                <a:tc>
                  <a:txBody>
                    <a:bodyPr/>
                    <a:p>
                      <a:pPr>
                        <a:defRPr/>
                      </a:pPr>
                      <a:r>
                        <a:rPr sz="2150">
                          <a:latin typeface="Arial"/>
                          <a:ea typeface="Arial"/>
                          <a:cs typeface="Arial"/>
                        </a:rPr>
                        <a:t>Branche</a:t>
                      </a:r>
                      <a:endParaRPr sz="2150">
                        <a:latin typeface="Arial"/>
                        <a:cs typeface="Arial"/>
                      </a:endParaRPr>
                    </a:p>
                  </a:txBody>
                  <a:tcPr/>
                </a:tc>
                <a:tc>
                  <a:txBody>
                    <a:bodyPr/>
                    <a:p>
                      <a:pPr>
                        <a:defRPr/>
                      </a:pPr>
                      <a:r>
                        <a:rPr sz="2150">
                          <a:latin typeface="Arial"/>
                          <a:ea typeface="Arial"/>
                          <a:cs typeface="Arial"/>
                        </a:rPr>
                        <a:t>Verschiedenes (String)</a:t>
                      </a:r>
                      <a:endParaRPr sz="2150">
                        <a:latin typeface="Arial"/>
                        <a:cs typeface="Arial"/>
                      </a:endParaRPr>
                    </a:p>
                  </a:txBody>
                  <a:tcPr/>
                </a:tc>
              </a:tr>
              <a:tr h="560835">
                <a:tc>
                  <a:txBody>
                    <a:bodyPr/>
                    <a:p>
                      <a:pPr>
                        <a:defRPr/>
                      </a:pPr>
                      <a:r>
                        <a:rPr sz="2150">
                          <a:latin typeface="Arial"/>
                          <a:ea typeface="Arial"/>
                          <a:cs typeface="Arial"/>
                        </a:rPr>
                        <a:t>Verdienst</a:t>
                      </a:r>
                      <a:endParaRPr sz="2150">
                        <a:latin typeface="Arial"/>
                        <a:cs typeface="Arial"/>
                      </a:endParaRPr>
                    </a:p>
                  </a:txBody>
                  <a:tcPr/>
                </a:tc>
                <a:tc>
                  <a:txBody>
                    <a:bodyPr/>
                    <a:p>
                      <a:pPr>
                        <a:defRPr/>
                      </a:pPr>
                      <a:r>
                        <a:rPr sz="2150">
                          <a:latin typeface="Arial"/>
                          <a:ea typeface="Arial"/>
                          <a:cs typeface="Arial"/>
                        </a:rPr>
                        <a:t>Verschiedenes (Float)</a:t>
                      </a:r>
                      <a:endParaRPr sz="2150">
                        <a:latin typeface="Arial"/>
                        <a:cs typeface="Arial"/>
                      </a:endParaRPr>
                    </a:p>
                  </a:txBody>
                  <a:tcPr/>
                </a:tc>
              </a:tr>
              <a:tr h="560835">
                <a:tc>
                  <a:txBody>
                    <a:bodyPr/>
                    <a:p>
                      <a:pPr>
                        <a:defRPr/>
                      </a:pPr>
                      <a:r>
                        <a:rPr sz="2150">
                          <a:latin typeface="Arial"/>
                          <a:ea typeface="Arial"/>
                          <a:cs typeface="Arial"/>
                        </a:rPr>
                        <a:t>Verdienstart</a:t>
                      </a:r>
                      <a:endParaRPr sz="2150">
                        <a:latin typeface="Arial"/>
                        <a:cs typeface="Arial"/>
                      </a:endParaRPr>
                    </a:p>
                  </a:txBody>
                  <a:tcPr/>
                </a:tc>
                <a:tc>
                  <a:txBody>
                    <a:bodyPr/>
                    <a:p>
                      <a:pPr>
                        <a:defRPr/>
                      </a:pPr>
                      <a:r>
                        <a:rPr sz="2150">
                          <a:latin typeface="Arial"/>
                          <a:ea typeface="Arial"/>
                          <a:cs typeface="Arial"/>
                        </a:rPr>
                        <a:t>Alle: </a:t>
                      </a:r>
                      <a:r>
                        <a:rPr sz="2150" i="1">
                          <a:latin typeface="Arial"/>
                          <a:ea typeface="Arial"/>
                          <a:cs typeface="Arial"/>
                        </a:rPr>
                        <a:t>Ohne Sonderz.</a:t>
                      </a:r>
                      <a:endParaRPr sz="2150">
                        <a:latin typeface="Arial"/>
                        <a:cs typeface="Arial"/>
                      </a:endParaRPr>
                    </a:p>
                    <a:p>
                      <a:pPr marL="349965" indent="-349965">
                        <a:buFont typeface="Arial"/>
                        <a:buChar char="–"/>
                        <a:defRPr/>
                      </a:pPr>
                      <a:r>
                        <a:rPr sz="1800" b="0" i="0" u="none">
                          <a:solidFill>
                            <a:srgbClr val="000000"/>
                          </a:solidFill>
                          <a:latin typeface="arial"/>
                          <a:ea typeface="arial"/>
                          <a:cs typeface="arial"/>
                        </a:rPr>
                        <a:t>Durchschn. Bruttomonatsverdienste</a:t>
                      </a:r>
                      <a:endParaRPr sz="1800">
                        <a:latin typeface="arial"/>
                        <a:cs typeface="arial"/>
                      </a:endParaRPr>
                    </a:p>
                    <a:p>
                      <a:pPr marL="349965" indent="-349965">
                        <a:buFont typeface="Arial"/>
                        <a:buChar char="–"/>
                        <a:defRPr/>
                      </a:pPr>
                      <a:r>
                        <a:rPr sz="1800" b="0" i="0" u="none">
                          <a:solidFill>
                            <a:srgbClr val="000000"/>
                          </a:solidFill>
                          <a:latin typeface="arial"/>
                          <a:ea typeface="arial"/>
                          <a:cs typeface="arial"/>
                        </a:rPr>
                        <a:t>Durchschn. Bruttostundenverdienste</a:t>
                      </a:r>
                      <a:endParaRPr sz="1800">
                        <a:latin typeface="arial"/>
                        <a:cs typeface="arial"/>
                      </a:endParaRPr>
                    </a:p>
                    <a:p>
                      <a:pPr marL="349965" indent="-349965">
                        <a:buFont typeface="Arial"/>
                        <a:buChar char="–"/>
                        <a:defRPr/>
                      </a:pPr>
                      <a:r>
                        <a:rPr sz="1800" b="0" i="0" u="none">
                          <a:solidFill>
                            <a:srgbClr val="000000"/>
                          </a:solidFill>
                          <a:latin typeface="arial"/>
                          <a:ea typeface="arial"/>
                          <a:cs typeface="arial"/>
                        </a:rPr>
                        <a:t>Mittlere Bruttomonatsverdienste</a:t>
                      </a:r>
                      <a:endParaRPr sz="1800" b="0" i="0" u="none">
                        <a:solidFill>
                          <a:srgbClr val="000000"/>
                        </a:solidFill>
                        <a:latin typeface="arial"/>
                        <a:cs typeface="arial"/>
                      </a:endParaRPr>
                    </a:p>
                    <a:p>
                      <a:pPr marL="349965" indent="-349965">
                        <a:buFont typeface="Arial"/>
                        <a:buChar char="–"/>
                        <a:defRPr/>
                      </a:pPr>
                      <a:r>
                        <a:rPr sz="1800" b="0" i="0" u="none">
                          <a:solidFill>
                            <a:srgbClr val="000000"/>
                          </a:solidFill>
                          <a:latin typeface="arial"/>
                          <a:ea typeface="arial"/>
                          <a:cs typeface="arial"/>
                        </a:rPr>
                        <a:t>Mittlere Bruttostundenverdienste</a:t>
                      </a:r>
                      <a:endParaRPr sz="2150">
                        <a:latin typeface="Arial"/>
                        <a:cs typeface="Arial"/>
                      </a:endParaRPr>
                    </a:p>
                  </a:txBody>
                  <a:tcPr/>
                </a:tc>
              </a:tr>
            </a:tbl>
          </a:graphicData>
        </a:graphic>
      </p:graphicFrame>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81960382" name="Titel 1"/>
          <p:cNvSpPr>
            <a:spLocks noGrp="1"/>
          </p:cNvSpPr>
          <p:nvPr>
            <p:ph type="title"/>
          </p:nvPr>
        </p:nvSpPr>
        <p:spPr bwMode="auto"/>
        <p:txBody>
          <a:bodyPr/>
          <a:lstStyle>
            <a:lvl1pPr>
              <a:defRPr>
                <a:latin typeface="+mn-lt"/>
              </a:defRPr>
            </a:lvl1pPr>
          </a:lstStyle>
          <a:p>
            <a:pPr>
              <a:defRPr/>
            </a:pPr>
            <a:r>
              <a:rPr/>
              <a:t>Aufgabe – Unbereinigter Gender Pay Gap</a:t>
            </a:r>
            <a:endParaRPr/>
          </a:p>
        </p:txBody>
      </p:sp>
      <p:sp>
        <p:nvSpPr>
          <p:cNvPr id="1176380537" name="Inhaltsplatzhalter 2"/>
          <p:cNvSpPr>
            <a:spLocks noGrp="1"/>
          </p:cNvSpPr>
          <p:nvPr>
            <p:ph idx="1"/>
          </p:nvPr>
        </p:nvSpPr>
        <p:spPr bwMode="auto">
          <a:xfrm flipH="0" flipV="0">
            <a:off x="575732" y="1199998"/>
            <a:ext cx="11167533"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1. Lies das Datenset ein und schaue dir die vorhandenen Werte an.</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2. Filter aus der Spalte </a:t>
            </a:r>
            <a:r>
              <a:rPr lang="de-DE" sz="2150" b="1" i="0" u="none" strike="noStrike" cap="none" spc="0">
                <a:solidFill>
                  <a:schemeClr val="tx1"/>
                </a:solidFill>
                <a:latin typeface="Arial"/>
                <a:ea typeface="Arial"/>
                <a:cs typeface="Arial"/>
              </a:rPr>
              <a:t>Geschlecht</a:t>
            </a:r>
            <a:r>
              <a:rPr lang="de-DE" sz="2150" b="0" i="0" u="none" strike="noStrike" cap="none" spc="0">
                <a:solidFill>
                  <a:schemeClr val="tx1"/>
                </a:solidFill>
                <a:latin typeface="Arial"/>
                <a:ea typeface="Arial"/>
                <a:cs typeface="Arial"/>
              </a:rPr>
              <a:t> die benötigten Werte.</a:t>
            </a:r>
            <a:endParaRPr/>
          </a:p>
          <a:p>
            <a:pPr>
              <a:defRPr/>
            </a:pPr>
            <a:endParaRPr/>
          </a:p>
          <a:p>
            <a:pPr>
              <a:defRPr/>
            </a:pPr>
            <a:endParaRPr/>
          </a:p>
          <a:p>
            <a:pPr>
              <a:defRPr/>
            </a:pPr>
            <a:endParaRPr/>
          </a:p>
        </p:txBody>
      </p:sp>
      <p:pic>
        <p:nvPicPr>
          <p:cNvPr id="1540020411" name=""/>
          <p:cNvPicPr>
            <a:picLocks noChangeAspect="1"/>
          </p:cNvPicPr>
          <p:nvPr/>
        </p:nvPicPr>
        <p:blipFill>
          <a:blip r:embed="rId3"/>
          <a:stretch/>
        </p:blipFill>
        <p:spPr bwMode="auto">
          <a:xfrm>
            <a:off x="2424112" y="2102006"/>
            <a:ext cx="7343775" cy="325755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1835344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a:t>
            </a:r>
            <a:r>
              <a:rPr lang="de-DE" sz="2950" b="1" i="0" u="none" strike="noStrike" cap="none" spc="0">
                <a:solidFill>
                  <a:schemeClr val="bg1"/>
                </a:solidFill>
                <a:latin typeface="+mj-lt"/>
                <a:ea typeface="+mj-lt"/>
                <a:cs typeface="+mj-lt"/>
              </a:rPr>
              <a:t>Dictionaries</a:t>
            </a:r>
            <a:endParaRPr sz="2950"/>
          </a:p>
        </p:txBody>
      </p:sp>
      <p:sp>
        <p:nvSpPr>
          <p:cNvPr id="1891797892"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Fügen Sie nun das Key-Value Paar "pear": "Birne" zu my_dict hinzu.</a:t>
            </a:r>
            <a:endParaRPr/>
          </a:p>
        </p:txBody>
      </p:sp>
      <p:pic>
        <p:nvPicPr>
          <p:cNvPr id="66907109" name=""/>
          <p:cNvPicPr>
            <a:picLocks noChangeAspect="1"/>
          </p:cNvPicPr>
          <p:nvPr/>
        </p:nvPicPr>
        <p:blipFill>
          <a:blip r:embed="rId3"/>
          <a:stretch/>
        </p:blipFill>
        <p:spPr bwMode="auto">
          <a:xfrm flipH="0" flipV="0">
            <a:off x="2091455" y="3180990"/>
            <a:ext cx="8241783" cy="199108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25585129" name="Titel 1"/>
          <p:cNvSpPr>
            <a:spLocks noGrp="1"/>
          </p:cNvSpPr>
          <p:nvPr>
            <p:ph type="title"/>
          </p:nvPr>
        </p:nvSpPr>
        <p:spPr bwMode="auto"/>
        <p:txBody>
          <a:bodyPr/>
          <a:lstStyle>
            <a:lvl1pPr>
              <a:defRPr>
                <a:latin typeface="+mn-lt"/>
              </a:defRPr>
            </a:lvl1pPr>
          </a:lstStyle>
          <a:p>
            <a:pPr>
              <a:defRPr/>
            </a:pPr>
            <a:r>
              <a:rPr/>
              <a:t>Aufgabe – Unbereinigter Gender Pay Gap</a:t>
            </a:r>
            <a:endParaRPr/>
          </a:p>
        </p:txBody>
      </p:sp>
      <p:sp>
        <p:nvSpPr>
          <p:cNvPr id="754869284" name="Inhaltsplatzhalter 2"/>
          <p:cNvSpPr>
            <a:spLocks noGrp="1"/>
          </p:cNvSpPr>
          <p:nvPr>
            <p:ph idx="1"/>
          </p:nvPr>
        </p:nvSpPr>
        <p:spPr bwMode="auto">
          <a:xfrm flipH="0" flipV="0">
            <a:off x="575732" y="1199998"/>
            <a:ext cx="4102855"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Führe einen Korrelationstest zwischen den Geschlechtern &amp; dem Bruttoverdienst durch.</a:t>
            </a:r>
            <a:endParaRPr lang="de-DE" sz="2150" b="0" i="0" u="none" strike="noStrike" cap="none" spc="0">
              <a:solidFill>
                <a:schemeClr val="tx1"/>
              </a:solidFill>
              <a:latin typeface="Arial"/>
              <a:ea typeface="Arial"/>
              <a:cs typeface="Arial"/>
            </a:endParaRPr>
          </a:p>
          <a:p>
            <a:pPr>
              <a:defRPr/>
            </a:pPr>
            <a:endParaRPr/>
          </a:p>
          <a:p>
            <a:pPr>
              <a:defRPr/>
            </a:pPr>
            <a:endParaRPr/>
          </a:p>
          <a:p>
            <a:pPr>
              <a:defRPr/>
            </a:pPr>
            <a:endParaRPr/>
          </a:p>
          <a:p>
            <a:pPr>
              <a:defRPr/>
            </a:pPr>
            <a:endParaRPr/>
          </a:p>
          <a:p>
            <a:pPr>
              <a:defRPr/>
            </a:pPr>
            <a:endParaRPr/>
          </a:p>
        </p:txBody>
      </p:sp>
      <p:pic>
        <p:nvPicPr>
          <p:cNvPr id="784115130" name=""/>
          <p:cNvPicPr>
            <a:picLocks noChangeAspect="1"/>
          </p:cNvPicPr>
          <p:nvPr/>
        </p:nvPicPr>
        <p:blipFill>
          <a:blip r:embed="rId3"/>
          <a:stretch/>
        </p:blipFill>
        <p:spPr bwMode="auto">
          <a:xfrm flipH="0" flipV="0">
            <a:off x="6159500" y="924542"/>
            <a:ext cx="5360780" cy="500891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1985584" name="Titel 1"/>
          <p:cNvSpPr>
            <a:spLocks noGrp="1"/>
          </p:cNvSpPr>
          <p:nvPr>
            <p:ph type="title"/>
          </p:nvPr>
        </p:nvSpPr>
        <p:spPr bwMode="auto"/>
        <p:txBody>
          <a:bodyPr/>
          <a:lstStyle>
            <a:lvl1pPr>
              <a:defRPr>
                <a:latin typeface="+mn-lt"/>
              </a:defRPr>
            </a:lvl1pPr>
          </a:lstStyle>
          <a:p>
            <a:pPr>
              <a:defRPr/>
            </a:pPr>
            <a:r>
              <a:rPr/>
              <a:t>Aufgabe – Unbereinigter Gender Pay Gap</a:t>
            </a:r>
            <a:endParaRPr/>
          </a:p>
        </p:txBody>
      </p:sp>
      <p:sp>
        <p:nvSpPr>
          <p:cNvPr id="1055693505" name="Inhaltsplatzhalter 2"/>
          <p:cNvSpPr>
            <a:spLocks noGrp="1"/>
          </p:cNvSpPr>
          <p:nvPr>
            <p:ph idx="1"/>
          </p:nvPr>
        </p:nvSpPr>
        <p:spPr bwMode="auto">
          <a:xfrm flipH="0" flipV="0">
            <a:off x="575732" y="1199998"/>
            <a:ext cx="4102855"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Führe einen Korrelationstest zwischen den Geschlechtern &amp; dem Bruttoverdienst durch.</a:t>
            </a:r>
            <a:endParaRPr lang="de-DE" sz="2150" b="0" i="0" u="none" strike="noStrike" cap="none" spc="0">
              <a:solidFill>
                <a:schemeClr val="tx1"/>
              </a:solidFill>
              <a:latin typeface="Arial"/>
              <a:ea typeface="Arial"/>
              <a:cs typeface="Arial"/>
            </a:endParaRPr>
          </a:p>
          <a:p>
            <a:pPr>
              <a:defRPr/>
            </a:pPr>
            <a:endParaRPr/>
          </a:p>
          <a:p>
            <a:pPr>
              <a:defRPr/>
            </a:pPr>
            <a:endParaRPr/>
          </a:p>
          <a:p>
            <a:pPr>
              <a:defRPr/>
            </a:pPr>
            <a:endParaRPr/>
          </a:p>
          <a:p>
            <a:pPr>
              <a:defRPr/>
            </a:pPr>
            <a:endParaRPr/>
          </a:p>
          <a:p>
            <a:pPr>
              <a:defRPr/>
            </a:pPr>
            <a:endParaRPr/>
          </a:p>
        </p:txBody>
      </p:sp>
      <p:pic>
        <p:nvPicPr>
          <p:cNvPr id="1834670103" name=""/>
          <p:cNvPicPr>
            <a:picLocks noChangeAspect="1"/>
          </p:cNvPicPr>
          <p:nvPr/>
        </p:nvPicPr>
        <p:blipFill>
          <a:blip r:embed="rId3"/>
          <a:stretch/>
        </p:blipFill>
        <p:spPr bwMode="auto">
          <a:xfrm>
            <a:off x="5063999" y="1398973"/>
            <a:ext cx="6534149" cy="42100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11900444" name="Titel 1"/>
          <p:cNvSpPr>
            <a:spLocks noGrp="1"/>
          </p:cNvSpPr>
          <p:nvPr>
            <p:ph type="title"/>
          </p:nvPr>
        </p:nvSpPr>
        <p:spPr bwMode="auto"/>
        <p:txBody>
          <a:bodyPr/>
          <a:lstStyle>
            <a:lvl1pPr>
              <a:defRPr>
                <a:latin typeface="+mn-lt"/>
              </a:defRPr>
            </a:lvl1pPr>
          </a:lstStyle>
          <a:p>
            <a:pPr>
              <a:defRPr/>
            </a:pPr>
            <a:r>
              <a:rPr/>
              <a:t>Aufgabe – Unbereinigter Gender Pay Gap</a:t>
            </a:r>
            <a:endParaRPr/>
          </a:p>
        </p:txBody>
      </p:sp>
      <p:sp>
        <p:nvSpPr>
          <p:cNvPr id="1505503181" name="Inhaltsplatzhalter 2"/>
          <p:cNvSpPr>
            <a:spLocks noGrp="1"/>
          </p:cNvSpPr>
          <p:nvPr>
            <p:ph idx="1"/>
          </p:nvPr>
        </p:nvSpPr>
        <p:spPr bwMode="auto">
          <a:xfrm flipH="0" flipV="0">
            <a:off x="575732" y="1199998"/>
            <a:ext cx="4102855"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Führe einen Korrelationstest zwischen den Geschlechtern &amp; dem Bruttoverdienst durch.</a:t>
            </a:r>
            <a:endParaRPr lang="de-DE" sz="2150" b="0" i="0" u="none" strike="noStrike" cap="none" spc="0">
              <a:solidFill>
                <a:schemeClr val="tx1"/>
              </a:solidFill>
              <a:latin typeface="Arial"/>
              <a:ea typeface="Arial"/>
              <a:cs typeface="Arial"/>
            </a:endParaRPr>
          </a:p>
          <a:p>
            <a:pPr>
              <a:defRPr/>
            </a:pPr>
            <a:endParaRPr/>
          </a:p>
          <a:p>
            <a:pPr>
              <a:defRPr/>
            </a:pPr>
            <a:endParaRPr/>
          </a:p>
          <a:p>
            <a:pPr>
              <a:defRPr/>
            </a:pPr>
            <a:endParaRPr/>
          </a:p>
          <a:p>
            <a:pPr>
              <a:defRPr/>
            </a:pPr>
            <a:endParaRPr/>
          </a:p>
          <a:p>
            <a:pPr>
              <a:defRPr/>
            </a:pPr>
            <a:endParaRPr/>
          </a:p>
        </p:txBody>
      </p:sp>
      <p:pic>
        <p:nvPicPr>
          <p:cNvPr id="506458374" name=""/>
          <p:cNvPicPr>
            <a:picLocks noChangeAspect="1"/>
          </p:cNvPicPr>
          <p:nvPr/>
        </p:nvPicPr>
        <p:blipFill>
          <a:blip r:embed="rId3"/>
          <a:stretch/>
        </p:blipFill>
        <p:spPr bwMode="auto">
          <a:xfrm flipH="0" flipV="0">
            <a:off x="4786359" y="1199998"/>
            <a:ext cx="6531706" cy="439240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65934149" name="Titel 1"/>
          <p:cNvSpPr>
            <a:spLocks noGrp="1"/>
          </p:cNvSpPr>
          <p:nvPr>
            <p:ph type="title"/>
          </p:nvPr>
        </p:nvSpPr>
        <p:spPr bwMode="auto"/>
        <p:txBody>
          <a:bodyPr/>
          <a:lstStyle>
            <a:lvl1pPr>
              <a:defRPr>
                <a:latin typeface="+mn-lt"/>
              </a:defRPr>
            </a:lvl1pPr>
          </a:lstStyle>
          <a:p>
            <a:pPr>
              <a:defRPr/>
            </a:pPr>
            <a:r>
              <a:rPr/>
              <a:t>Aufgabe – Unbereinigter Gender Pay Gap</a:t>
            </a:r>
            <a:endParaRPr/>
          </a:p>
        </p:txBody>
      </p:sp>
      <p:sp>
        <p:nvSpPr>
          <p:cNvPr id="1381745129" name="Inhaltsplatzhalter 2"/>
          <p:cNvSpPr>
            <a:spLocks noGrp="1"/>
          </p:cNvSpPr>
          <p:nvPr>
            <p:ph idx="1"/>
          </p:nvPr>
        </p:nvSpPr>
        <p:spPr bwMode="auto">
          <a:xfrm flipH="0" flipV="0">
            <a:off x="575732" y="1199998"/>
            <a:ext cx="4102855"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4. Berechne den Bruttoeinkommensunterschied.</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5. Stelle den unbereinigten Gender Pay Gap auf.</a:t>
            </a:r>
            <a:endParaRPr lang="de-DE" sz="2150" b="0" i="0" u="none" strike="noStrike" cap="none" spc="0">
              <a:solidFill>
                <a:schemeClr val="tx1"/>
              </a:solidFill>
              <a:latin typeface="Arial"/>
              <a:ea typeface="Arial"/>
              <a:cs typeface="Arial"/>
            </a:endParaRPr>
          </a:p>
          <a:p>
            <a:pPr>
              <a:defRPr/>
            </a:pPr>
            <a:endParaRPr/>
          </a:p>
          <a:p>
            <a:pPr>
              <a:defRPr/>
            </a:pPr>
            <a:endParaRPr/>
          </a:p>
          <a:p>
            <a:pPr>
              <a:defRPr/>
            </a:pPr>
            <a:endParaRPr/>
          </a:p>
          <a:p>
            <a:pPr>
              <a:defRPr/>
            </a:pPr>
            <a:endParaRPr/>
          </a:p>
          <a:p>
            <a:pPr>
              <a:defRPr/>
            </a:pPr>
            <a:endParaRPr/>
          </a:p>
        </p:txBody>
      </p:sp>
      <p:pic>
        <p:nvPicPr>
          <p:cNvPr id="1746155276" name=""/>
          <p:cNvPicPr>
            <a:picLocks noChangeAspect="1"/>
          </p:cNvPicPr>
          <p:nvPr/>
        </p:nvPicPr>
        <p:blipFill>
          <a:blip r:embed="rId3"/>
          <a:stretch/>
        </p:blipFill>
        <p:spPr bwMode="auto">
          <a:xfrm>
            <a:off x="5110963" y="963439"/>
            <a:ext cx="6572250" cy="2743200"/>
          </a:xfrm>
          <a:prstGeom prst="rect">
            <a:avLst/>
          </a:prstGeom>
        </p:spPr>
      </p:pic>
      <p:pic>
        <p:nvPicPr>
          <p:cNvPr id="517208993" name=""/>
          <p:cNvPicPr>
            <a:picLocks noChangeAspect="1"/>
          </p:cNvPicPr>
          <p:nvPr/>
        </p:nvPicPr>
        <p:blipFill>
          <a:blip r:embed="rId4"/>
          <a:stretch/>
        </p:blipFill>
        <p:spPr bwMode="auto">
          <a:xfrm>
            <a:off x="2320233" y="3706639"/>
            <a:ext cx="6419849" cy="225742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33821933" name="Titel 1"/>
          <p:cNvSpPr>
            <a:spLocks noGrp="1"/>
          </p:cNvSpPr>
          <p:nvPr>
            <p:ph type="title"/>
          </p:nvPr>
        </p:nvSpPr>
        <p:spPr bwMode="auto"/>
        <p:txBody>
          <a:bodyPr/>
          <a:lstStyle>
            <a:lvl1pPr>
              <a:defRPr>
                <a:latin typeface="+mn-lt"/>
              </a:defRPr>
            </a:lvl1pPr>
          </a:lstStyle>
          <a:p>
            <a:pPr>
              <a:defRPr/>
            </a:pPr>
            <a:r>
              <a:rPr/>
              <a:t>Aufgabe – Unbereinigter Gender Pay Gap</a:t>
            </a:r>
            <a:endParaRPr/>
          </a:p>
        </p:txBody>
      </p:sp>
      <p:sp>
        <p:nvSpPr>
          <p:cNvPr id="1510384172" name="Inhaltsplatzhalter 2"/>
          <p:cNvSpPr>
            <a:spLocks noGrp="1"/>
          </p:cNvSpPr>
          <p:nvPr>
            <p:ph idx="1"/>
          </p:nvPr>
        </p:nvSpPr>
        <p:spPr bwMode="auto">
          <a:xfrm flipH="0" flipV="0">
            <a:off x="575732" y="1199998"/>
            <a:ext cx="4102855"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6. Finde eine geeignete Darstellung für dein Ergebnis.</a:t>
            </a:r>
            <a:endParaRPr/>
          </a:p>
          <a:p>
            <a:pPr>
              <a:defRPr/>
            </a:pPr>
            <a:endParaRPr/>
          </a:p>
          <a:p>
            <a:pPr>
              <a:defRPr/>
            </a:pPr>
            <a:endParaRPr/>
          </a:p>
          <a:p>
            <a:pPr>
              <a:defRPr/>
            </a:pPr>
            <a:endParaRPr/>
          </a:p>
          <a:p>
            <a:pPr>
              <a:defRPr/>
            </a:pPr>
            <a:endParaRPr/>
          </a:p>
        </p:txBody>
      </p:sp>
      <p:pic>
        <p:nvPicPr>
          <p:cNvPr id="61301066" name=""/>
          <p:cNvPicPr>
            <a:picLocks noChangeAspect="1"/>
          </p:cNvPicPr>
          <p:nvPr/>
        </p:nvPicPr>
        <p:blipFill>
          <a:blip r:embed="rId3"/>
          <a:stretch/>
        </p:blipFill>
        <p:spPr bwMode="auto">
          <a:xfrm flipH="0" flipV="0">
            <a:off x="575733" y="1903500"/>
            <a:ext cx="6052407" cy="3904498"/>
          </a:xfrm>
          <a:prstGeom prst="rect">
            <a:avLst/>
          </a:prstGeom>
        </p:spPr>
      </p:pic>
      <p:pic>
        <p:nvPicPr>
          <p:cNvPr id="10417258" name=""/>
          <p:cNvPicPr>
            <a:picLocks noChangeAspect="1"/>
          </p:cNvPicPr>
          <p:nvPr/>
        </p:nvPicPr>
        <p:blipFill>
          <a:blip r:embed="rId4"/>
          <a:stretch/>
        </p:blipFill>
        <p:spPr bwMode="auto">
          <a:xfrm>
            <a:off x="7391541" y="1199998"/>
            <a:ext cx="4048124" cy="41909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89086401" name="Titel 1"/>
          <p:cNvSpPr>
            <a:spLocks noGrp="1"/>
          </p:cNvSpPr>
          <p:nvPr>
            <p:ph type="title"/>
          </p:nvPr>
        </p:nvSpPr>
        <p:spPr bwMode="auto"/>
        <p:txBody>
          <a:bodyPr/>
          <a:lstStyle>
            <a:lvl1pPr>
              <a:defRPr>
                <a:latin typeface="+mn-lt"/>
              </a:defRPr>
            </a:lvl1pPr>
          </a:lstStyle>
          <a:p>
            <a:pPr>
              <a:defRPr/>
            </a:pPr>
            <a:r>
              <a:rPr/>
              <a:t>Aufgabe – Unbereinigter Gender Pay Gap</a:t>
            </a:r>
            <a:endParaRPr/>
          </a:p>
        </p:txBody>
      </p:sp>
      <p:sp>
        <p:nvSpPr>
          <p:cNvPr id="234677291" name="Inhaltsplatzhalter 2"/>
          <p:cNvSpPr>
            <a:spLocks noGrp="1"/>
          </p:cNvSpPr>
          <p:nvPr>
            <p:ph idx="1"/>
          </p:nvPr>
        </p:nvSpPr>
        <p:spPr bwMode="auto">
          <a:xfrm flipH="0" flipV="0">
            <a:off x="575732" y="1199998"/>
            <a:ext cx="4102855"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6. Finde eine geeignete Darstellung für dein Ergebnis.</a:t>
            </a:r>
            <a:endParaRPr/>
          </a:p>
          <a:p>
            <a:pPr>
              <a:defRPr/>
            </a:pPr>
            <a:endParaRPr/>
          </a:p>
          <a:p>
            <a:pPr>
              <a:defRPr/>
            </a:pPr>
            <a:r>
              <a:rPr/>
              <a:t>H</a:t>
            </a:r>
            <a:r>
              <a:rPr>
                <a:latin typeface="Asana"/>
                <a:ea typeface="Asana"/>
                <a:cs typeface="Asana"/>
              </a:rPr>
              <a:t>₀</a:t>
            </a:r>
            <a:r>
              <a:rPr/>
              <a:t> widerlegt, da p-wert kleiner Signifikanzniveau 0.05.</a:t>
            </a:r>
            <a:endParaRPr/>
          </a:p>
          <a:p>
            <a:pPr>
              <a:defRPr/>
            </a:pPr>
            <a:endParaRPr/>
          </a:p>
          <a:p>
            <a:pPr>
              <a:defRPr/>
            </a:pPr>
            <a:endParaRPr/>
          </a:p>
          <a:p>
            <a:pPr>
              <a:defRPr/>
            </a:pPr>
            <a:endParaRPr/>
          </a:p>
          <a:p>
            <a:pPr>
              <a:defRPr/>
            </a:pPr>
            <a:endParaRPr/>
          </a:p>
        </p:txBody>
      </p:sp>
      <p:pic>
        <p:nvPicPr>
          <p:cNvPr id="1681563406" name=""/>
          <p:cNvPicPr>
            <a:picLocks noChangeAspect="1"/>
          </p:cNvPicPr>
          <p:nvPr/>
        </p:nvPicPr>
        <p:blipFill>
          <a:blip r:embed="rId3"/>
          <a:stretch/>
        </p:blipFill>
        <p:spPr bwMode="auto">
          <a:xfrm>
            <a:off x="4570941" y="1199998"/>
            <a:ext cx="7172325" cy="441007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69548641" name="Rectangle 2"/>
          <p:cNvSpPr>
            <a:spLocks noChangeArrowheads="1" noGrp="1"/>
          </p:cNvSpPr>
          <p:nvPr>
            <p:ph type="ctrTitle" hasCustomPrompt="1"/>
          </p:nvPr>
        </p:nvSpPr>
        <p:spPr bwMode="auto">
          <a:xfrm>
            <a:off x="1109133" y="3717027"/>
            <a:ext cx="10363191" cy="1164159"/>
          </a:xfrm>
        </p:spPr>
        <p:txBody>
          <a:bodyPr/>
          <a:lstStyle>
            <a:lvl1pPr>
              <a:defRPr>
                <a:solidFill>
                  <a:schemeClr val="bg1"/>
                </a:solidFill>
              </a:defRPr>
            </a:lvl1pPr>
          </a:lstStyle>
          <a:p>
            <a:pPr>
              <a:defRPr/>
            </a:pPr>
            <a:r>
              <a:rPr/>
              <a:t>Lösungen 9. Folium</a:t>
            </a:r>
            <a:endParaRPr/>
          </a:p>
        </p:txBody>
      </p:sp>
      <p:sp>
        <p:nvSpPr>
          <p:cNvPr id="984762786" name="Rectangle 3"/>
          <p:cNvSpPr>
            <a:spLocks noChangeArrowheads="1" noGrp="1"/>
          </p:cNvSpPr>
          <p:nvPr>
            <p:ph type="subTitle" idx="1" hasCustomPrompt="1"/>
          </p:nvPr>
        </p:nvSpPr>
        <p:spPr bwMode="auto">
          <a:xfrm>
            <a:off x="1107018" y="5241033"/>
            <a:ext cx="10329327" cy="444492"/>
          </a:xfrm>
        </p:spPr>
        <p:txBody>
          <a:bodyPr/>
          <a:lstStyle>
            <a:lvl1pPr>
              <a:defRPr>
                <a:solidFill>
                  <a:schemeClr val="bg1"/>
                </a:solidFill>
              </a:defRPr>
            </a:lvl1pPr>
          </a:lstStyle>
          <a:p>
            <a:pPr>
              <a:defRPr/>
            </a:pPr>
            <a:r>
              <a:rPr/>
              <a:t>21 mögliche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60334401"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Create a Map</a:t>
            </a:r>
            <a:endParaRPr/>
          </a:p>
        </p:txBody>
      </p:sp>
      <p:sp>
        <p:nvSpPr>
          <p:cNvPr id="471733131" name="Rectangle 3"/>
          <p:cNvSpPr>
            <a:spLocks noChangeArrowheads="1" noGrp="1"/>
          </p:cNvSpPr>
          <p:nvPr userDrawn="1">
            <p:ph type="body" idx="1"/>
          </p:nvPr>
        </p:nvSpPr>
        <p:spPr bwMode="gray">
          <a:xfrm flipH="0" flipV="0">
            <a:off x="239554" y="1190434"/>
            <a:ext cx="11503711"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4 Punkte</a:t>
            </a:r>
            <a:endParaRPr lang="de-DE" sz="2150" b="0" i="1" u="none" strike="noStrike" cap="none" spc="0">
              <a:solidFill>
                <a:schemeClr val="tx1"/>
              </a:solidFill>
              <a:latin typeface="Arial"/>
              <a:ea typeface="Arial"/>
              <a:cs typeface="Arial"/>
            </a:endParaRPr>
          </a:p>
          <a:p>
            <a:pPr>
              <a:defRPr/>
            </a:pPr>
            <a:endParaRPr/>
          </a:p>
          <a:p>
            <a:pPr>
              <a:defRPr/>
            </a:pPr>
            <a:r>
              <a:rPr lang="de-DE" sz="2150" b="0" i="0" u="none" strike="noStrike" cap="none" spc="0">
                <a:solidFill>
                  <a:schemeClr val="tx1"/>
                </a:solidFill>
                <a:latin typeface="Arial"/>
                <a:ea typeface="Arial"/>
                <a:cs typeface="Arial"/>
              </a:rPr>
              <a:t>Create a map with the coordinates of your hometown, or your favorite city (Braunschweig does not count as a solution). Save your Solution in the variable </a:t>
            </a:r>
            <a:r>
              <a:rPr lang="de-DE" sz="2150" b="0" i="1" u="none" strike="noStrike" cap="none" spc="0">
                <a:solidFill>
                  <a:schemeClr val="tx1"/>
                </a:solidFill>
                <a:latin typeface="Arial"/>
                <a:ea typeface="Arial"/>
                <a:cs typeface="Arial"/>
              </a:rPr>
              <a:t>my_map</a:t>
            </a:r>
            <a:r>
              <a:rPr lang="de-DE" sz="2150" b="0" i="0" u="none" strike="noStrike" cap="none" spc="0">
                <a:solidFill>
                  <a:schemeClr val="tx1"/>
                </a:solidFill>
                <a:latin typeface="Arial"/>
                <a:ea typeface="Arial"/>
                <a:cs typeface="Arial"/>
              </a:rPr>
              <a:t>.</a:t>
            </a:r>
            <a:endParaRPr i="0"/>
          </a:p>
          <a:p>
            <a:pPr>
              <a:defRPr/>
            </a:pPr>
            <a:endParaRPr i="0"/>
          </a:p>
          <a:p>
            <a:pPr>
              <a:defRPr/>
            </a:pPr>
            <a:r>
              <a:rPr lang="de-DE" sz="2150" b="0" i="0" u="none" strike="noStrike" cap="none" spc="0">
                <a:solidFill>
                  <a:schemeClr val="tx1"/>
                </a:solidFill>
                <a:latin typeface="Arial"/>
                <a:ea typeface="Arial"/>
                <a:cs typeface="Arial"/>
              </a:rPr>
              <a:t>Adjust the </a:t>
            </a:r>
            <a:r>
              <a:rPr lang="de-DE" sz="2150" b="0" i="1" u="none" strike="noStrike" cap="none" spc="0">
                <a:solidFill>
                  <a:schemeClr val="tx1"/>
                </a:solidFill>
                <a:latin typeface="Arial"/>
                <a:ea typeface="Arial"/>
                <a:cs typeface="Arial"/>
              </a:rPr>
              <a:t>zoom_start</a:t>
            </a:r>
            <a:r>
              <a:rPr lang="de-DE" sz="2150" b="0" i="0" u="none" strike="noStrike" cap="none" spc="0">
                <a:solidFill>
                  <a:schemeClr val="tx1"/>
                </a:solidFill>
                <a:latin typeface="Arial"/>
                <a:ea typeface="Arial"/>
                <a:cs typeface="Arial"/>
              </a:rPr>
              <a:t> parameter so that your place is visible in the center. To find out which coordinates your place has you can use the online tool </a:t>
            </a:r>
            <a:r>
              <a:rPr lang="de-DE" sz="2150" b="0" i="0" u="sng" strike="noStrike" cap="none" spc="0">
                <a:solidFill>
                  <a:schemeClr val="tx1"/>
                </a:solidFill>
                <a:latin typeface="Arial"/>
                <a:ea typeface="Arial"/>
                <a:cs typeface="Arial"/>
                <a:hlinkClick r:id="rId3" tooltip=""/>
              </a:rPr>
              <a:t>latlong.net</a:t>
            </a:r>
            <a:r>
              <a:rPr lang="de-DE" sz="2150" b="0" i="0" u="none" strike="noStrike" cap="none" spc="0">
                <a:solidFill>
                  <a:schemeClr val="tx1"/>
                </a:solidFill>
                <a:latin typeface="Arial"/>
                <a:ea typeface="Arial"/>
                <a:cs typeface="Arial"/>
              </a:rPr>
              <a:t>.</a:t>
            </a:r>
            <a:endParaRPr i="0"/>
          </a:p>
          <a:p>
            <a:pPr>
              <a:defRPr/>
            </a:pPr>
            <a:endParaRPr i="0"/>
          </a:p>
          <a:p>
            <a:pPr marL="322429" indent="-322429">
              <a:buFont typeface="Arial"/>
              <a:buChar char="–"/>
              <a:defRPr/>
            </a:pPr>
            <a:r>
              <a:rPr lang="de-DE" sz="2150" b="0" i="0" u="none" strike="noStrike" cap="none" spc="0">
                <a:solidFill>
                  <a:schemeClr val="tx1"/>
                </a:solidFill>
                <a:latin typeface="Arial"/>
                <a:ea typeface="Arial"/>
                <a:cs typeface="Arial"/>
              </a:rPr>
              <a:t>Use </a:t>
            </a:r>
            <a:r>
              <a:rPr lang="de-DE" sz="2150" b="0" i="1" u="none" strike="noStrike" cap="none" spc="0">
                <a:solidFill>
                  <a:schemeClr val="tx1"/>
                </a:solidFill>
                <a:latin typeface="Arial"/>
                <a:ea typeface="Arial"/>
                <a:cs typeface="Arial"/>
              </a:rPr>
              <a:t>CartoDB Positron</a:t>
            </a:r>
            <a:r>
              <a:rPr lang="de-DE" sz="2150" b="0" i="0" u="none" strike="noStrike" cap="none" spc="0">
                <a:solidFill>
                  <a:schemeClr val="tx1"/>
                </a:solidFill>
                <a:latin typeface="Arial"/>
                <a:ea typeface="Arial"/>
                <a:cs typeface="Arial"/>
              </a:rPr>
              <a:t> as tileset.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Set the </a:t>
            </a:r>
            <a:r>
              <a:rPr lang="de-DE" sz="2150" b="0" i="1" u="none" strike="noStrike" cap="none" spc="0">
                <a:solidFill>
                  <a:schemeClr val="tx1"/>
                </a:solidFill>
                <a:latin typeface="Arial"/>
                <a:ea typeface="Arial"/>
                <a:cs typeface="Arial"/>
              </a:rPr>
              <a:t>prefer_canvas</a:t>
            </a:r>
            <a:r>
              <a:rPr lang="de-DE" sz="2150" b="0" i="0" u="none" strike="noStrike" cap="none" spc="0">
                <a:solidFill>
                  <a:schemeClr val="tx1"/>
                </a:solidFill>
                <a:latin typeface="Arial"/>
                <a:ea typeface="Arial"/>
                <a:cs typeface="Arial"/>
              </a:rPr>
              <a:t> parameter to </a:t>
            </a:r>
            <a:r>
              <a:rPr lang="de-DE" sz="2150" b="0" i="1" u="none" strike="noStrike" cap="none" spc="0">
                <a:solidFill>
                  <a:schemeClr val="tx1"/>
                </a:solidFill>
                <a:latin typeface="Arial"/>
                <a:ea typeface="Arial"/>
                <a:cs typeface="Arial"/>
              </a:rPr>
              <a:t>True</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Also please add your city as a comment.</a:t>
            </a:r>
            <a:endParaRPr i="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21627750" name="Titel 1"/>
          <p:cNvSpPr>
            <a:spLocks noGrp="1"/>
          </p:cNvSpPr>
          <p:nvPr>
            <p:ph type="title"/>
          </p:nvPr>
        </p:nvSpPr>
        <p:spPr bwMode="auto"/>
        <p:txBody>
          <a:bodyPr/>
          <a:lstStyle>
            <a:lvl1pPr>
              <a:defRPr>
                <a:latin typeface="+mn-lt"/>
              </a:defRPr>
            </a:lvl1pPr>
          </a:lstStyle>
          <a:p>
            <a:pPr>
              <a:defRPr/>
            </a:pPr>
            <a:r>
              <a:rPr/>
              <a:t>Aufgabe – Create a Map</a:t>
            </a:r>
            <a:endParaRPr/>
          </a:p>
        </p:txBody>
      </p:sp>
      <p:sp>
        <p:nvSpPr>
          <p:cNvPr id="1633959589" name="Inhaltsplatzhalter 2"/>
          <p:cNvSpPr>
            <a:spLocks noGrp="1"/>
          </p:cNvSpPr>
          <p:nvPr>
            <p:ph idx="1"/>
          </p:nvPr>
        </p:nvSpPr>
        <p:spPr bwMode="auto">
          <a:xfrm flipH="0" flipV="0">
            <a:off x="575731" y="1199997"/>
            <a:ext cx="4102854"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endParaRPr/>
          </a:p>
          <a:p>
            <a:pPr>
              <a:defRPr/>
            </a:pPr>
            <a:endParaRPr/>
          </a:p>
          <a:p>
            <a:pPr>
              <a:defRPr/>
            </a:pPr>
            <a:endParaRPr/>
          </a:p>
          <a:p>
            <a:pPr>
              <a:defRPr/>
            </a:pPr>
            <a:endParaRPr/>
          </a:p>
        </p:txBody>
      </p:sp>
      <p:pic>
        <p:nvPicPr>
          <p:cNvPr id="2059817409" name=""/>
          <p:cNvPicPr>
            <a:picLocks noChangeAspect="1"/>
          </p:cNvPicPr>
          <p:nvPr/>
        </p:nvPicPr>
        <p:blipFill>
          <a:blip r:embed="rId3"/>
          <a:stretch/>
        </p:blipFill>
        <p:spPr bwMode="auto">
          <a:xfrm>
            <a:off x="379259" y="2219324"/>
            <a:ext cx="4495799" cy="2419349"/>
          </a:xfrm>
          <a:prstGeom prst="rect">
            <a:avLst/>
          </a:prstGeom>
        </p:spPr>
      </p:pic>
      <p:pic>
        <p:nvPicPr>
          <p:cNvPr id="643270656" name=""/>
          <p:cNvPicPr>
            <a:picLocks noChangeAspect="1"/>
          </p:cNvPicPr>
          <p:nvPr/>
        </p:nvPicPr>
        <p:blipFill>
          <a:blip r:embed="rId4"/>
          <a:stretch/>
        </p:blipFill>
        <p:spPr bwMode="auto">
          <a:xfrm flipH="0" flipV="0">
            <a:off x="5102970" y="1199997"/>
            <a:ext cx="6478392" cy="388703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74782649"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Design our own Marker</a:t>
            </a:r>
            <a:endParaRPr/>
          </a:p>
        </p:txBody>
      </p:sp>
      <p:sp>
        <p:nvSpPr>
          <p:cNvPr id="282138740" name="Rectangle 3"/>
          <p:cNvSpPr>
            <a:spLocks noChangeArrowheads="1" noGrp="1"/>
          </p:cNvSpPr>
          <p:nvPr userDrawn="1">
            <p:ph type="body" idx="1"/>
          </p:nvPr>
        </p:nvSpPr>
        <p:spPr bwMode="gray">
          <a:xfrm flipH="0" flipV="0">
            <a:off x="239554" y="1190434"/>
            <a:ext cx="11503711"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7 Punkte</a:t>
            </a:r>
            <a:endParaRPr lang="de-DE" sz="2150" b="0" i="1" u="none" strike="noStrike" cap="none" spc="0">
              <a:solidFill>
                <a:schemeClr val="tx1"/>
              </a:solidFill>
              <a:latin typeface="Arial"/>
              <a:ea typeface="Arial"/>
              <a:cs typeface="Arial"/>
            </a:endParaRPr>
          </a:p>
          <a:p>
            <a:pPr>
              <a:defRPr/>
            </a:pPr>
            <a:endParaRPr/>
          </a:p>
          <a:p>
            <a:pPr>
              <a:defRPr/>
            </a:pPr>
            <a:r>
              <a:rPr lang="de-DE" sz="2150" b="0" i="0" u="none" strike="noStrike" cap="none" spc="0">
                <a:solidFill>
                  <a:schemeClr val="tx1"/>
                </a:solidFill>
                <a:latin typeface="Arial"/>
                <a:ea typeface="Arial"/>
                <a:cs typeface="Arial"/>
              </a:rPr>
              <a:t>1. Define a reasonable </a:t>
            </a:r>
            <a:r>
              <a:rPr lang="de-DE" sz="2150" b="0" i="1" u="none" strike="noStrike" cap="none" spc="0">
                <a:solidFill>
                  <a:schemeClr val="tx1"/>
                </a:solidFill>
                <a:latin typeface="Arial"/>
                <a:ea typeface="Arial"/>
                <a:cs typeface="Arial"/>
              </a:rPr>
              <a:t>tooltip</a:t>
            </a:r>
            <a:r>
              <a:rPr lang="de-DE" sz="2150" b="0" i="0" u="none" strike="noStrike" cap="none" spc="0">
                <a:solidFill>
                  <a:schemeClr val="tx1"/>
                </a:solidFill>
                <a:latin typeface="Arial"/>
                <a:ea typeface="Arial"/>
                <a:cs typeface="Arial"/>
              </a:rPr>
              <a:t> with useful text.</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2. Define a popup named </a:t>
            </a:r>
            <a:r>
              <a:rPr lang="de-DE" sz="2150" b="0" i="1" u="none" strike="noStrike" cap="none" spc="0">
                <a:solidFill>
                  <a:schemeClr val="tx1"/>
                </a:solidFill>
                <a:latin typeface="Arial"/>
                <a:ea typeface="Arial"/>
                <a:cs typeface="Arial"/>
              </a:rPr>
              <a:t>tu_popup_html</a:t>
            </a:r>
            <a:r>
              <a:rPr lang="de-DE" sz="2150" b="0" i="0" u="none" strike="noStrike" cap="none" spc="0">
                <a:solidFill>
                  <a:schemeClr val="tx1"/>
                </a:solidFill>
                <a:latin typeface="Arial"/>
                <a:ea typeface="Arial"/>
                <a:cs typeface="Arial"/>
              </a:rPr>
              <a:t>. Orient yourself to the given template. Design it freely as you like, but it must be an HTML string.</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3. Define an icon </a:t>
            </a:r>
            <a:r>
              <a:rPr lang="de-DE" sz="2150" b="0" i="1" u="none" strike="noStrike" cap="none" spc="0">
                <a:solidFill>
                  <a:schemeClr val="tx1"/>
                </a:solidFill>
                <a:latin typeface="Arial"/>
                <a:ea typeface="Arial"/>
                <a:cs typeface="Arial"/>
              </a:rPr>
              <a:t>tu_icon</a:t>
            </a:r>
            <a:r>
              <a:rPr lang="de-DE" sz="2150" b="0" i="0" u="none" strike="noStrike" cap="none" spc="0">
                <a:solidFill>
                  <a:schemeClr val="tx1"/>
                </a:solidFill>
                <a:latin typeface="Arial"/>
                <a:ea typeface="Arial"/>
                <a:cs typeface="Arial"/>
              </a:rPr>
              <a:t>. Style it as you like; it should use an icon that is not </a:t>
            </a:r>
            <a:r>
              <a:rPr lang="de-DE" sz="2150" b="0" i="1" u="none" strike="noStrike" cap="none" spc="0">
                <a:solidFill>
                  <a:schemeClr val="tx1"/>
                </a:solidFill>
                <a:latin typeface="Arial"/>
                <a:ea typeface="Arial"/>
                <a:cs typeface="Arial"/>
              </a:rPr>
              <a:t>glyphicon-home</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4. Combine the last three objects into one </a:t>
            </a:r>
            <a:r>
              <a:rPr lang="de-DE" sz="2150" b="0" i="1" u="none" strike="noStrike" cap="none" spc="0">
                <a:solidFill>
                  <a:schemeClr val="tx1"/>
                </a:solidFill>
                <a:latin typeface="Arial"/>
                <a:ea typeface="Arial"/>
                <a:cs typeface="Arial"/>
              </a:rPr>
              <a:t>tu_bs_marker</a:t>
            </a:r>
            <a:r>
              <a:rPr lang="de-DE" sz="2150" b="0" i="0" u="none" strike="noStrike" cap="none" spc="0">
                <a:solidFill>
                  <a:schemeClr val="tx1"/>
                </a:solidFill>
                <a:latin typeface="Arial"/>
                <a:ea typeface="Arial"/>
                <a:cs typeface="Arial"/>
              </a:rPr>
              <a:t> object. </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Use </a:t>
            </a:r>
            <a:r>
              <a:rPr lang="de-DE" sz="2150" b="0" i="1" u="none" strike="noStrike" cap="none" spc="0">
                <a:solidFill>
                  <a:schemeClr val="tx1"/>
                </a:solidFill>
                <a:latin typeface="Arial"/>
                <a:ea typeface="Arial"/>
                <a:cs typeface="Arial"/>
              </a:rPr>
              <a:t>(52.273460, 10.529231)</a:t>
            </a:r>
            <a:r>
              <a:rPr lang="de-DE" sz="2150" b="0" i="0" u="none" strike="noStrike" cap="none" spc="0">
                <a:solidFill>
                  <a:schemeClr val="tx1"/>
                </a:solidFill>
                <a:latin typeface="Arial"/>
                <a:ea typeface="Arial"/>
                <a:cs typeface="Arial"/>
              </a:rPr>
              <a:t> as the location data.</a:t>
            </a:r>
            <a:endParaRPr i="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01294987" name="Titel 1"/>
          <p:cNvSpPr>
            <a:spLocks noGrp="1"/>
          </p:cNvSpPr>
          <p:nvPr>
            <p:ph type="title"/>
          </p:nvPr>
        </p:nvSpPr>
        <p:spPr bwMode="auto"/>
        <p:txBody>
          <a:bodyPr/>
          <a:lstStyle>
            <a:lvl1pPr>
              <a:defRPr b="1">
                <a:solidFill>
                  <a:schemeClr val="bg1"/>
                </a:solidFill>
                <a:latin typeface="+mj-lt"/>
              </a:defRPr>
            </a:lvl1pPr>
          </a:lstStyle>
          <a:p>
            <a:pPr>
              <a:defRPr/>
            </a:pPr>
            <a:r>
              <a:rPr/>
              <a:t>Aufgabe </a:t>
            </a:r>
            <a:r>
              <a:rPr/>
              <a:t>Dictionaries</a:t>
            </a:r>
            <a:endParaRPr/>
          </a:p>
        </p:txBody>
      </p:sp>
      <p:sp>
        <p:nvSpPr>
          <p:cNvPr id="924249816"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Speichere die Werte des Dictionaries my_dict in der Variablen values.</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Speichern Sie die Elemente des Dictionaries my_dict, welche mit der Funktion .items() ausgegeben werden, in der Variablen items.</a:t>
            </a:r>
            <a:endParaRPr/>
          </a:p>
        </p:txBody>
      </p:sp>
      <p:pic>
        <p:nvPicPr>
          <p:cNvPr id="409598063" name=""/>
          <p:cNvPicPr>
            <a:picLocks noChangeAspect="1"/>
          </p:cNvPicPr>
          <p:nvPr/>
        </p:nvPicPr>
        <p:blipFill>
          <a:blip r:embed="rId3"/>
          <a:stretch/>
        </p:blipFill>
        <p:spPr bwMode="auto">
          <a:xfrm flipH="0" flipV="0">
            <a:off x="2939000" y="3899858"/>
            <a:ext cx="5205740" cy="165833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63912886" name="Titel 1"/>
          <p:cNvSpPr>
            <a:spLocks noGrp="1"/>
          </p:cNvSpPr>
          <p:nvPr>
            <p:ph type="title"/>
          </p:nvPr>
        </p:nvSpPr>
        <p:spPr bwMode="auto"/>
        <p:txBody>
          <a:bodyPr/>
          <a:lstStyle>
            <a:lvl1pPr>
              <a:defRPr>
                <a:latin typeface="+mn-lt"/>
              </a:defRPr>
            </a:lvl1pPr>
          </a:lstStyle>
          <a:p>
            <a:pPr>
              <a:defRPr/>
            </a:pPr>
            <a:r>
              <a:rPr/>
              <a:t>Aufgabe – Design your own Marker</a:t>
            </a:r>
            <a:endParaRPr/>
          </a:p>
        </p:txBody>
      </p:sp>
      <p:sp>
        <p:nvSpPr>
          <p:cNvPr id="1488768749" name="Inhaltsplatzhalter 2"/>
          <p:cNvSpPr>
            <a:spLocks noGrp="1"/>
          </p:cNvSpPr>
          <p:nvPr>
            <p:ph idx="1"/>
          </p:nvPr>
        </p:nvSpPr>
        <p:spPr bwMode="auto">
          <a:xfrm flipH="0" flipV="0">
            <a:off x="575731" y="1199997"/>
            <a:ext cx="4102854"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endParaRPr/>
          </a:p>
          <a:p>
            <a:pPr>
              <a:defRPr/>
            </a:pPr>
            <a:endParaRPr/>
          </a:p>
          <a:p>
            <a:pPr>
              <a:defRPr/>
            </a:pPr>
            <a:endParaRPr/>
          </a:p>
          <a:p>
            <a:pPr>
              <a:defRPr/>
            </a:pPr>
            <a:endParaRPr/>
          </a:p>
        </p:txBody>
      </p:sp>
      <p:pic>
        <p:nvPicPr>
          <p:cNvPr id="2096789984" name=""/>
          <p:cNvPicPr>
            <a:picLocks noChangeAspect="1"/>
          </p:cNvPicPr>
          <p:nvPr/>
        </p:nvPicPr>
        <p:blipFill>
          <a:blip r:embed="rId3"/>
          <a:stretch/>
        </p:blipFill>
        <p:spPr bwMode="auto">
          <a:xfrm flipH="0" flipV="0">
            <a:off x="575733" y="1199997"/>
            <a:ext cx="5548808" cy="4243206"/>
          </a:xfrm>
          <a:prstGeom prst="rect">
            <a:avLst/>
          </a:prstGeom>
        </p:spPr>
      </p:pic>
      <p:pic>
        <p:nvPicPr>
          <p:cNvPr id="903947054" name=""/>
          <p:cNvPicPr>
            <a:picLocks noChangeAspect="1"/>
          </p:cNvPicPr>
          <p:nvPr/>
        </p:nvPicPr>
        <p:blipFill>
          <a:blip r:embed="rId4"/>
          <a:stretch/>
        </p:blipFill>
        <p:spPr bwMode="auto">
          <a:xfrm>
            <a:off x="7026149" y="1326019"/>
            <a:ext cx="4514850" cy="401002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0768352" name="Titel 1"/>
          <p:cNvSpPr>
            <a:spLocks noGrp="1"/>
          </p:cNvSpPr>
          <p:nvPr>
            <p:ph type="title"/>
          </p:nvPr>
        </p:nvSpPr>
        <p:spPr bwMode="auto"/>
        <p:txBody>
          <a:bodyPr/>
          <a:lstStyle>
            <a:lvl1pPr>
              <a:defRPr>
                <a:latin typeface="+mn-lt"/>
              </a:defRPr>
            </a:lvl1pPr>
          </a:lstStyle>
          <a:p>
            <a:pPr>
              <a:defRPr/>
            </a:pPr>
            <a:r>
              <a:rPr/>
              <a:t>Aufgabe – Design your own Marker</a:t>
            </a:r>
            <a:endParaRPr/>
          </a:p>
        </p:txBody>
      </p:sp>
      <p:sp>
        <p:nvSpPr>
          <p:cNvPr id="1956075241" name="Inhaltsplatzhalter 2"/>
          <p:cNvSpPr>
            <a:spLocks noGrp="1"/>
          </p:cNvSpPr>
          <p:nvPr>
            <p:ph idx="1"/>
          </p:nvPr>
        </p:nvSpPr>
        <p:spPr bwMode="auto">
          <a:xfrm flipH="0" flipV="0">
            <a:off x="575731" y="1199997"/>
            <a:ext cx="4102854"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endParaRPr/>
          </a:p>
          <a:p>
            <a:pPr>
              <a:defRPr/>
            </a:pPr>
            <a:endParaRPr/>
          </a:p>
          <a:p>
            <a:pPr>
              <a:defRPr/>
            </a:pPr>
            <a:endParaRPr/>
          </a:p>
          <a:p>
            <a:pPr>
              <a:defRPr/>
            </a:pPr>
            <a:endParaRPr/>
          </a:p>
        </p:txBody>
      </p:sp>
      <p:pic>
        <p:nvPicPr>
          <p:cNvPr id="504228664" name=""/>
          <p:cNvPicPr>
            <a:picLocks noChangeAspect="1"/>
          </p:cNvPicPr>
          <p:nvPr/>
        </p:nvPicPr>
        <p:blipFill>
          <a:blip r:embed="rId3"/>
          <a:stretch/>
        </p:blipFill>
        <p:spPr bwMode="auto">
          <a:xfrm flipH="0" flipV="0">
            <a:off x="2688712" y="1110074"/>
            <a:ext cx="8001119" cy="478784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78791599"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a:t>
            </a:r>
            <a:r>
              <a:rPr lang="de-DE" sz="2950" b="1" i="0" u="none" strike="noStrike" cap="none" spc="0">
                <a:solidFill>
                  <a:schemeClr val="bg1"/>
                </a:solidFill>
                <a:latin typeface="Arial"/>
                <a:ea typeface="Arial"/>
                <a:cs typeface="Arial"/>
              </a:rPr>
              <a:t>Mapping the Universties in Lower Saxony</a:t>
            </a:r>
            <a:endParaRPr/>
          </a:p>
        </p:txBody>
      </p:sp>
      <p:sp>
        <p:nvSpPr>
          <p:cNvPr id="415825837" name="Rectangle 3"/>
          <p:cNvSpPr>
            <a:spLocks noChangeArrowheads="1" noGrp="1"/>
          </p:cNvSpPr>
          <p:nvPr userDrawn="1">
            <p:ph type="body" idx="1"/>
          </p:nvPr>
        </p:nvSpPr>
        <p:spPr bwMode="gray">
          <a:xfrm flipH="0" flipV="0">
            <a:off x="239554" y="1190434"/>
            <a:ext cx="11503711"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10 Punkte</a:t>
            </a:r>
            <a:endParaRPr lang="de-DE" sz="2150" b="0" i="1" u="none" strike="noStrike" cap="none" spc="0">
              <a:solidFill>
                <a:schemeClr val="tx1"/>
              </a:solidFill>
              <a:latin typeface="Arial"/>
              <a:ea typeface="Arial"/>
              <a:cs typeface="Arial"/>
            </a:endParaRPr>
          </a:p>
          <a:p>
            <a:pPr>
              <a:defRPr/>
            </a:pPr>
            <a:endParaRPr/>
          </a:p>
          <a:p>
            <a:pPr>
              <a:defRPr/>
            </a:pPr>
            <a:r>
              <a:rPr lang="de-DE" sz="2150" b="0" i="0" u="none" strike="noStrike" cap="none" spc="0">
                <a:solidFill>
                  <a:schemeClr val="tx1"/>
                </a:solidFill>
                <a:latin typeface="Arial"/>
                <a:ea typeface="Arial"/>
                <a:cs typeface="Arial"/>
              </a:rPr>
              <a:t>The dataset for this notebook is </a:t>
            </a:r>
            <a:r>
              <a:rPr lang="de-DE" sz="2150" b="0" i="1" u="none" strike="noStrike" cap="none" spc="0">
                <a:solidFill>
                  <a:schemeClr val="tx1"/>
                </a:solidFill>
                <a:latin typeface="Arial"/>
                <a:ea typeface="Arial"/>
                <a:cs typeface="Arial"/>
              </a:rPr>
              <a:t>unis_nd.csv</a:t>
            </a:r>
            <a:r>
              <a:rPr lang="de-DE" sz="2150" b="0" i="0" u="none" strike="noStrike" cap="none" spc="0">
                <a:solidFill>
                  <a:schemeClr val="tx1"/>
                </a:solidFill>
                <a:latin typeface="Arial"/>
                <a:ea typeface="Arial"/>
                <a:cs typeface="Arial"/>
              </a:rPr>
              <a:t>. (I recommend taking a look at the dataset.)</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The goal is to display every university in Lower Saxony on a map.</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Take a look at the dataset and plot the locations according to the given data. Every marker should be designed and clickable. Also, distinguish between public and private universities. Style is up to you.</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Map Attributes:</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The location should be the georaphic centre of Lower Saxony in </a:t>
            </a:r>
            <a:r>
              <a:rPr lang="de-DE" sz="2150" b="0" i="1" u="none" strike="noStrike" cap="none" spc="0">
                <a:solidFill>
                  <a:schemeClr val="tx1"/>
                </a:solidFill>
                <a:latin typeface="Arial"/>
                <a:ea typeface="Arial"/>
                <a:cs typeface="Arial"/>
              </a:rPr>
              <a:t>Wehrenberg 27318 Hoyerhagen</a:t>
            </a:r>
            <a:r>
              <a:rPr lang="de-DE" sz="2150" b="0" i="0" u="none" strike="noStrike" cap="none" spc="0">
                <a:solidFill>
                  <a:schemeClr val="tx1"/>
                </a:solidFill>
                <a:latin typeface="Arial"/>
                <a:ea typeface="Arial"/>
                <a:cs typeface="Arial"/>
              </a:rPr>
              <a:t> </a:t>
            </a:r>
            <a:r>
              <a:rPr lang="de-DE" sz="2150" b="1" i="0" u="none" strike="noStrike" cap="none" spc="0">
                <a:solidFill>
                  <a:schemeClr val="tx1"/>
                </a:solidFill>
                <a:latin typeface="Arial"/>
                <a:ea typeface="Arial"/>
                <a:cs typeface="Arial"/>
              </a:rPr>
              <a:t>(52.806390, 9.135110)</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Use a suitable tileset from the documentation</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Use a suitable zoom setting</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5985932" name="Titel 1"/>
          <p:cNvSpPr>
            <a:spLocks noGrp="1"/>
          </p:cNvSpPr>
          <p:nvPr>
            <p:ph type="title"/>
          </p:nvPr>
        </p:nvSpPr>
        <p:spPr bwMode="auto"/>
        <p:txBody>
          <a:bodyPr/>
          <a:lstStyle>
            <a:lvl1pPr>
              <a:defRPr>
                <a:latin typeface="+mn-lt"/>
              </a:defRPr>
            </a:lvl1pPr>
          </a:lstStyle>
          <a:p>
            <a:pPr>
              <a:defRPr/>
            </a:pPr>
            <a:r>
              <a:rPr/>
              <a:t>Aufgabe – </a:t>
            </a:r>
            <a:r>
              <a:rPr lang="de-DE" sz="2950" b="1" i="0" u="none" strike="noStrike" cap="none" spc="0">
                <a:solidFill>
                  <a:schemeClr val="tx1"/>
                </a:solidFill>
                <a:latin typeface="Arial"/>
                <a:ea typeface="Arial"/>
                <a:cs typeface="Arial"/>
              </a:rPr>
              <a:t>Mapping the Universties in Lower Saxony</a:t>
            </a:r>
            <a:endParaRPr/>
          </a:p>
        </p:txBody>
      </p:sp>
      <p:sp>
        <p:nvSpPr>
          <p:cNvPr id="122070292" name="Inhaltsplatzhalter 2"/>
          <p:cNvSpPr>
            <a:spLocks noGrp="1"/>
          </p:cNvSpPr>
          <p:nvPr>
            <p:ph idx="1"/>
          </p:nvPr>
        </p:nvSpPr>
        <p:spPr bwMode="auto">
          <a:xfrm flipH="0" flipV="0">
            <a:off x="575731" y="1199997"/>
            <a:ext cx="4102854"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endParaRPr/>
          </a:p>
          <a:p>
            <a:pPr>
              <a:defRPr/>
            </a:pPr>
            <a:endParaRPr/>
          </a:p>
          <a:p>
            <a:pPr>
              <a:defRPr/>
            </a:pPr>
            <a:endParaRPr/>
          </a:p>
          <a:p>
            <a:pPr>
              <a:defRPr/>
            </a:pPr>
            <a:endParaRPr/>
          </a:p>
        </p:txBody>
      </p:sp>
      <p:pic>
        <p:nvPicPr>
          <p:cNvPr id="1822433038" name=""/>
          <p:cNvPicPr>
            <a:picLocks noChangeAspect="1"/>
          </p:cNvPicPr>
          <p:nvPr/>
        </p:nvPicPr>
        <p:blipFill>
          <a:blip r:embed="rId3"/>
          <a:stretch/>
        </p:blipFill>
        <p:spPr bwMode="auto">
          <a:xfrm>
            <a:off x="495299" y="1013752"/>
            <a:ext cx="5600699" cy="3057525"/>
          </a:xfrm>
          <a:prstGeom prst="rect">
            <a:avLst/>
          </a:prstGeom>
        </p:spPr>
      </p:pic>
      <p:pic>
        <p:nvPicPr>
          <p:cNvPr id="1469071312" name=""/>
          <p:cNvPicPr>
            <a:picLocks noChangeAspect="1"/>
          </p:cNvPicPr>
          <p:nvPr/>
        </p:nvPicPr>
        <p:blipFill>
          <a:blip r:embed="rId4"/>
          <a:stretch/>
        </p:blipFill>
        <p:spPr bwMode="auto">
          <a:xfrm flipH="0" flipV="0">
            <a:off x="6206653" y="1062969"/>
            <a:ext cx="5761860" cy="43237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17186073" name="Titel 1"/>
          <p:cNvSpPr>
            <a:spLocks noGrp="1"/>
          </p:cNvSpPr>
          <p:nvPr>
            <p:ph type="title"/>
          </p:nvPr>
        </p:nvSpPr>
        <p:spPr bwMode="auto"/>
        <p:txBody>
          <a:bodyPr/>
          <a:lstStyle>
            <a:lvl1pPr>
              <a:defRPr>
                <a:latin typeface="+mn-lt"/>
              </a:defRPr>
            </a:lvl1pPr>
          </a:lstStyle>
          <a:p>
            <a:pPr>
              <a:defRPr/>
            </a:pPr>
            <a:r>
              <a:rPr/>
              <a:t>Aufgabe – </a:t>
            </a:r>
            <a:r>
              <a:rPr lang="de-DE" sz="2950" b="1" i="0" u="none" strike="noStrike" cap="none" spc="0">
                <a:solidFill>
                  <a:schemeClr val="tx1"/>
                </a:solidFill>
                <a:latin typeface="Arial"/>
                <a:ea typeface="Arial"/>
                <a:cs typeface="Arial"/>
              </a:rPr>
              <a:t>Mapping the Universties in Lower Saxony</a:t>
            </a:r>
            <a:endParaRPr/>
          </a:p>
        </p:txBody>
      </p:sp>
      <p:sp>
        <p:nvSpPr>
          <p:cNvPr id="1799597709" name="Inhaltsplatzhalter 2"/>
          <p:cNvSpPr>
            <a:spLocks noGrp="1"/>
          </p:cNvSpPr>
          <p:nvPr>
            <p:ph idx="1"/>
          </p:nvPr>
        </p:nvSpPr>
        <p:spPr bwMode="auto">
          <a:xfrm flipH="0" flipV="0">
            <a:off x="575731" y="1199997"/>
            <a:ext cx="4102854"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endParaRPr/>
          </a:p>
          <a:p>
            <a:pPr>
              <a:defRPr/>
            </a:pPr>
            <a:endParaRPr/>
          </a:p>
          <a:p>
            <a:pPr>
              <a:defRPr/>
            </a:pPr>
            <a:endParaRPr/>
          </a:p>
          <a:p>
            <a:pPr>
              <a:defRPr/>
            </a:pPr>
            <a:endParaRPr/>
          </a:p>
        </p:txBody>
      </p:sp>
      <p:pic>
        <p:nvPicPr>
          <p:cNvPr id="628426422" name=""/>
          <p:cNvPicPr>
            <a:picLocks noChangeAspect="1"/>
          </p:cNvPicPr>
          <p:nvPr/>
        </p:nvPicPr>
        <p:blipFill>
          <a:blip r:embed="rId3"/>
          <a:stretch/>
        </p:blipFill>
        <p:spPr bwMode="auto">
          <a:xfrm flipH="0" flipV="0">
            <a:off x="274455" y="964908"/>
            <a:ext cx="8213639" cy="4928183"/>
          </a:xfrm>
          <a:prstGeom prst="rect">
            <a:avLst/>
          </a:prstGeom>
        </p:spPr>
      </p:pic>
      <p:pic>
        <p:nvPicPr>
          <p:cNvPr id="1166834579" name=""/>
          <p:cNvPicPr>
            <a:picLocks noChangeAspect="1"/>
          </p:cNvPicPr>
          <p:nvPr/>
        </p:nvPicPr>
        <p:blipFill>
          <a:blip r:embed="rId4"/>
          <a:stretch/>
        </p:blipFill>
        <p:spPr bwMode="auto">
          <a:xfrm>
            <a:off x="6722480" y="964908"/>
            <a:ext cx="4895849" cy="50291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87513779" name="Rectangle 2"/>
          <p:cNvSpPr>
            <a:spLocks noChangeArrowheads="1" noGrp="1"/>
          </p:cNvSpPr>
          <p:nvPr>
            <p:ph type="ctrTitle" hasCustomPrompt="1"/>
          </p:nvPr>
        </p:nvSpPr>
        <p:spPr bwMode="auto">
          <a:xfrm>
            <a:off x="1109133" y="3717027"/>
            <a:ext cx="10363190" cy="1164159"/>
          </a:xfrm>
        </p:spPr>
        <p:txBody>
          <a:bodyPr/>
          <a:lstStyle>
            <a:lvl1pPr>
              <a:defRPr>
                <a:solidFill>
                  <a:schemeClr val="bg1"/>
                </a:solidFill>
              </a:defRPr>
            </a:lvl1pPr>
          </a:lstStyle>
          <a:p>
            <a:pPr>
              <a:defRPr/>
            </a:pPr>
            <a:r>
              <a:rPr/>
              <a:t>Lösungen 10. Data Analysis</a:t>
            </a:r>
            <a:endParaRPr/>
          </a:p>
        </p:txBody>
      </p:sp>
      <p:sp>
        <p:nvSpPr>
          <p:cNvPr id="863586887" name="Rectangle 3"/>
          <p:cNvSpPr>
            <a:spLocks noChangeArrowheads="1" noGrp="1"/>
          </p:cNvSpPr>
          <p:nvPr>
            <p:ph type="subTitle" idx="1" hasCustomPrompt="1"/>
          </p:nvPr>
        </p:nvSpPr>
        <p:spPr bwMode="auto">
          <a:xfrm>
            <a:off x="1107018" y="5241033"/>
            <a:ext cx="10329327" cy="444492"/>
          </a:xfrm>
        </p:spPr>
        <p:txBody>
          <a:bodyPr/>
          <a:lstStyle>
            <a:lvl1pPr>
              <a:defRPr>
                <a:solidFill>
                  <a:schemeClr val="bg1"/>
                </a:solidFill>
              </a:defRPr>
            </a:lvl1pPr>
          </a:lstStyle>
          <a:p>
            <a:pPr>
              <a:defRPr/>
            </a:pPr>
            <a:r>
              <a:rPr/>
              <a:t>30 mögliche Punkte, 50 Insgesamt</a:t>
            </a:r>
            <a:r>
              <a:rPr/>
              <a:t>, 10 Pro Hypothese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2418547"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Datenset anpassen</a:t>
            </a:r>
            <a:endParaRPr/>
          </a:p>
        </p:txBody>
      </p:sp>
      <p:sp>
        <p:nvSpPr>
          <p:cNvPr id="1890821175"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endParaRPr/>
          </a:p>
        </p:txBody>
      </p:sp>
      <p:pic>
        <p:nvPicPr>
          <p:cNvPr id="279828715" name=""/>
          <p:cNvPicPr>
            <a:picLocks noChangeAspect="1"/>
          </p:cNvPicPr>
          <p:nvPr/>
        </p:nvPicPr>
        <p:blipFill>
          <a:blip r:embed="rId3"/>
          <a:stretch/>
        </p:blipFill>
        <p:spPr bwMode="auto">
          <a:xfrm flipH="0" flipV="0">
            <a:off x="5451905" y="1095123"/>
            <a:ext cx="6291360" cy="4813416"/>
          </a:xfrm>
          <a:prstGeom prst="rect">
            <a:avLst/>
          </a:prstGeom>
        </p:spPr>
      </p:pic>
      <p:pic>
        <p:nvPicPr>
          <p:cNvPr id="498652744" name=""/>
          <p:cNvPicPr>
            <a:picLocks noChangeAspect="1"/>
          </p:cNvPicPr>
          <p:nvPr/>
        </p:nvPicPr>
        <p:blipFill>
          <a:blip r:embed="rId4"/>
          <a:stretch/>
        </p:blipFill>
        <p:spPr bwMode="auto">
          <a:xfrm>
            <a:off x="399342" y="1411094"/>
            <a:ext cx="4867274" cy="418147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41899537"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Hypothese 1</a:t>
            </a:r>
            <a:endParaRPr/>
          </a:p>
        </p:txBody>
      </p:sp>
      <p:sp>
        <p:nvSpPr>
          <p:cNvPr id="1937823389" name="Rectangle 3"/>
          <p:cNvSpPr>
            <a:spLocks noChangeArrowheads="1" noGrp="1"/>
          </p:cNvSpPr>
          <p:nvPr userDrawn="1">
            <p:ph type="body" idx="1"/>
          </p:nvPr>
        </p:nvSpPr>
        <p:spPr bwMode="gray">
          <a:xfrm flipH="0" flipV="0">
            <a:off x="239553" y="1190433"/>
            <a:ext cx="11503710"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1" i="0" u="none" strike="noStrike" cap="none" spc="0">
                <a:solidFill>
                  <a:schemeClr val="tx1"/>
                </a:solidFill>
                <a:latin typeface="Arial"/>
                <a:ea typeface="Arial"/>
                <a:cs typeface="Arial"/>
              </a:rPr>
              <a:t>Im Kurs sind überwiegend Studierende im 3. Semester mit einem Durschnittsalter von 24 Jahren.</a:t>
            </a:r>
            <a:endParaRPr/>
          </a:p>
        </p:txBody>
      </p:sp>
      <p:pic>
        <p:nvPicPr>
          <p:cNvPr id="792563844" name=""/>
          <p:cNvPicPr>
            <a:picLocks noChangeAspect="1"/>
          </p:cNvPicPr>
          <p:nvPr/>
        </p:nvPicPr>
        <p:blipFill>
          <a:blip r:embed="rId3"/>
          <a:stretch/>
        </p:blipFill>
        <p:spPr bwMode="auto">
          <a:xfrm>
            <a:off x="420231" y="2270392"/>
            <a:ext cx="7315200" cy="2581274"/>
          </a:xfrm>
          <a:prstGeom prst="rect">
            <a:avLst/>
          </a:prstGeom>
        </p:spPr>
      </p:pic>
      <p:sp>
        <p:nvSpPr>
          <p:cNvPr id="1165833711" name=""/>
          <p:cNvSpPr txBox="1"/>
          <p:nvPr/>
        </p:nvSpPr>
        <p:spPr bwMode="auto">
          <a:xfrm rot="0" flipH="0" flipV="0">
            <a:off x="8252821" y="2417849"/>
            <a:ext cx="3556811" cy="22863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800" b="0" i="0" u="none">
                <a:solidFill>
                  <a:srgbClr val="000000"/>
                </a:solidFill>
                <a:latin typeface="Arial"/>
                <a:ea typeface="Arial"/>
                <a:cs typeface="Arial"/>
              </a:rPr>
              <a:t>Durchschnittsalter </a:t>
            </a:r>
            <a:endParaRPr sz="1800" b="0" i="0" u="none">
              <a:solidFill>
                <a:srgbClr val="000000"/>
              </a:solidFill>
              <a:latin typeface="Arial"/>
              <a:ea typeface="Arial"/>
              <a:cs typeface="Arial"/>
            </a:endParaRPr>
          </a:p>
          <a:p>
            <a:pPr>
              <a:defRPr/>
            </a:pPr>
            <a:r>
              <a:rPr sz="1800" b="0" i="0" u="none">
                <a:solidFill>
                  <a:srgbClr val="000000"/>
                </a:solidFill>
                <a:latin typeface="Arial"/>
                <a:ea typeface="Arial"/>
                <a:cs typeface="Arial"/>
              </a:rPr>
              <a:t>3. Semester: 22.4</a:t>
            </a:r>
            <a:endParaRPr>
              <a:latin typeface="Arial"/>
              <a:ea typeface="Arial"/>
              <a:cs typeface="Arial"/>
            </a:endParaRPr>
          </a:p>
          <a:p>
            <a:pPr>
              <a:defRPr/>
            </a:pPr>
            <a:endParaRPr sz="1800" b="0" i="0" u="none">
              <a:solidFill>
                <a:srgbClr val="000000"/>
              </a:solidFill>
              <a:latin typeface="Arial"/>
              <a:cs typeface="Arial"/>
            </a:endParaRPr>
          </a:p>
          <a:p>
            <a:pPr>
              <a:defRPr/>
            </a:pPr>
            <a:r>
              <a:rPr sz="1800" b="0" i="0" u="none">
                <a:solidFill>
                  <a:srgbClr val="000000"/>
                </a:solidFill>
                <a:latin typeface="Arial"/>
                <a:ea typeface="Arial"/>
                <a:cs typeface="Arial"/>
              </a:rPr>
              <a:t>t-Statistik: -2.665</a:t>
            </a:r>
            <a:endParaRPr sz="1800" b="0" i="0" u="none">
              <a:solidFill>
                <a:srgbClr val="000000"/>
              </a:solidFill>
              <a:latin typeface="Arial"/>
              <a:cs typeface="Arial"/>
            </a:endParaRPr>
          </a:p>
          <a:p>
            <a:pPr>
              <a:defRPr/>
            </a:pPr>
            <a:r>
              <a:rPr sz="1800" b="0" i="0" u="none">
                <a:solidFill>
                  <a:srgbClr val="000000"/>
                </a:solidFill>
                <a:latin typeface="Arial"/>
                <a:ea typeface="Arial"/>
                <a:cs typeface="Arial"/>
              </a:rPr>
              <a:t>p-Wert: 0.0169</a:t>
            </a:r>
            <a:endParaRPr sz="1800" b="0" i="0" u="none">
              <a:solidFill>
                <a:srgbClr val="000000"/>
              </a:solidFill>
              <a:latin typeface="Arial"/>
              <a:cs typeface="Arial"/>
            </a:endParaRPr>
          </a:p>
          <a:p>
            <a:pPr>
              <a:defRPr/>
            </a:pPr>
            <a:endParaRPr>
              <a:latin typeface="Arial"/>
              <a:cs typeface="Arial"/>
            </a:endParaRPr>
          </a:p>
          <a:p>
            <a:pPr>
              <a:defRPr/>
            </a:pPr>
            <a:r>
              <a:rPr sz="1800" b="0" i="0" u="none">
                <a:solidFill>
                  <a:srgbClr val="000000"/>
                </a:solidFill>
                <a:latin typeface="Arial"/>
                <a:ea typeface="Arial"/>
                <a:cs typeface="Arial"/>
              </a:rPr>
              <a:t>H1 signifikant verschieden von 24 Jahren: True</a:t>
            </a:r>
            <a:endParaRPr sz="1800" b="0" i="0" u="none">
              <a:solidFill>
                <a:srgbClr val="000000"/>
              </a:solidFill>
              <a:latin typeface="Courier New"/>
              <a:ea typeface="Courier New"/>
              <a:cs typeface="Courier New"/>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7058033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Hypothese 1</a:t>
            </a:r>
            <a:endParaRPr/>
          </a:p>
        </p:txBody>
      </p:sp>
      <p:sp>
        <p:nvSpPr>
          <p:cNvPr id="1330191505" name="Rectangle 3"/>
          <p:cNvSpPr>
            <a:spLocks noChangeArrowheads="1" noGrp="1"/>
          </p:cNvSpPr>
          <p:nvPr userDrawn="1">
            <p:ph type="body" idx="1"/>
          </p:nvPr>
        </p:nvSpPr>
        <p:spPr bwMode="gray">
          <a:xfrm flipH="0" flipV="0">
            <a:off x="239553" y="1190433"/>
            <a:ext cx="11503710"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1" i="0" u="none" strike="noStrike" cap="none" spc="0">
                <a:solidFill>
                  <a:schemeClr val="tx1"/>
                </a:solidFill>
                <a:latin typeface="Arial"/>
                <a:ea typeface="Arial"/>
                <a:cs typeface="Arial"/>
              </a:rPr>
              <a:t>Im Kurs sind überwiegend Studierende im 3. Semester mit einem Durschnittsalter von 24 Jahren.</a:t>
            </a:r>
            <a:endParaRPr/>
          </a:p>
        </p:txBody>
      </p:sp>
      <p:pic>
        <p:nvPicPr>
          <p:cNvPr id="1665925607" name=""/>
          <p:cNvPicPr>
            <a:picLocks noChangeAspect="1"/>
          </p:cNvPicPr>
          <p:nvPr/>
        </p:nvPicPr>
        <p:blipFill>
          <a:blip r:embed="rId3"/>
          <a:stretch/>
        </p:blipFill>
        <p:spPr bwMode="auto">
          <a:xfrm flipH="0" flipV="0">
            <a:off x="957588" y="2090481"/>
            <a:ext cx="4550901" cy="3722747"/>
          </a:xfrm>
          <a:prstGeom prst="rect">
            <a:avLst/>
          </a:prstGeom>
        </p:spPr>
      </p:pic>
      <p:pic>
        <p:nvPicPr>
          <p:cNvPr id="1957746619" name=""/>
          <p:cNvPicPr>
            <a:picLocks noChangeAspect="1"/>
          </p:cNvPicPr>
          <p:nvPr/>
        </p:nvPicPr>
        <p:blipFill>
          <a:blip r:embed="rId4"/>
          <a:stretch/>
        </p:blipFill>
        <p:spPr bwMode="auto">
          <a:xfrm flipH="0" flipV="0">
            <a:off x="6347821" y="1739218"/>
            <a:ext cx="4961936" cy="407401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10096015"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Hypothese 2</a:t>
            </a:r>
            <a:endParaRPr/>
          </a:p>
        </p:txBody>
      </p:sp>
      <p:sp>
        <p:nvSpPr>
          <p:cNvPr id="1437211402" name="Rectangle 3"/>
          <p:cNvSpPr>
            <a:spLocks noChangeArrowheads="1" noGrp="1"/>
          </p:cNvSpPr>
          <p:nvPr userDrawn="1">
            <p:ph type="body" idx="1"/>
          </p:nvPr>
        </p:nvSpPr>
        <p:spPr bwMode="gray">
          <a:xfrm flipH="0" flipV="0">
            <a:off x="239553" y="1190433"/>
            <a:ext cx="11503710"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1" i="0" u="none" strike="noStrike" cap="none" spc="0">
                <a:solidFill>
                  <a:schemeClr val="tx1"/>
                </a:solidFill>
                <a:latin typeface="Arial"/>
                <a:ea typeface="Arial"/>
                <a:cs typeface="Arial"/>
              </a:rPr>
              <a:t>Im Kurs sind überwiegend Studierende im 3. Semester mit einem Durschnittsalter von 24 Jahren.</a:t>
            </a:r>
            <a:endParaRPr/>
          </a:p>
          <a:p>
            <a:pPr>
              <a:defRPr/>
            </a:pPr>
            <a:endParaRPr/>
          </a:p>
          <a:p>
            <a:pPr algn="ctr">
              <a:defRPr/>
            </a:pPr>
            <a:r>
              <a:rPr lang="de-DE" sz="2150" b="0" i="0" u="none" strike="noStrike" cap="none" spc="0">
                <a:solidFill>
                  <a:schemeClr val="tx1"/>
                </a:solidFill>
                <a:latin typeface="Arial"/>
                <a:ea typeface="Arial"/>
                <a:cs typeface="Arial"/>
              </a:rPr>
              <a:t>Das durchschnittliche Alter der Studierenden im 3. Semester beträgt 22,4 Jahre und unterscheidet sich signifikant von der hypothetisierten 24 Jahren (t = -2,67, p = 0,017). Die Hypothese wird widerlegt - Studierende im 3. Semester sind im Durchschnitt etwa 1,6 Jahre jünger als angenommen.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21230294" name="Titel 1"/>
          <p:cNvSpPr>
            <a:spLocks noGrp="1"/>
          </p:cNvSpPr>
          <p:nvPr>
            <p:ph type="title"/>
          </p:nvPr>
        </p:nvSpPr>
        <p:spPr bwMode="auto"/>
        <p:txBody>
          <a:bodyPr/>
          <a:lstStyle>
            <a:lvl1pPr>
              <a:defRPr b="1">
                <a:solidFill>
                  <a:schemeClr val="bg1"/>
                </a:solidFill>
                <a:latin typeface="+mj-lt"/>
              </a:defRPr>
            </a:lvl1pPr>
          </a:lstStyle>
          <a:p>
            <a:pPr>
              <a:defRPr/>
            </a:pPr>
            <a:r>
              <a:rPr/>
              <a:t>Aufgabe Funktionen</a:t>
            </a:r>
            <a:endParaRPr/>
          </a:p>
        </p:txBody>
      </p:sp>
      <p:sp>
        <p:nvSpPr>
          <p:cNvPr id="737652539" name="Rectangle 3"/>
          <p:cNvSpPr>
            <a:spLocks noChangeArrowheads="1" noGrp="1"/>
          </p:cNvSpPr>
          <p:nvPr userDrawn="1">
            <p:ph type="body" idx="1"/>
          </p:nvPr>
        </p:nvSpPr>
        <p:spPr bwMode="gray">
          <a:xfrm>
            <a:off x="515407"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Schreibe eine Funktion successor die auf jede Eingabe +1 rechnet.</a:t>
            </a:r>
            <a:endParaRPr lang="de-DE" sz="2150" b="0" i="0" u="none" strike="noStrike" cap="none" spc="0">
              <a:solidFill>
                <a:schemeClr val="tx1"/>
              </a:solidFill>
              <a:latin typeface="Arial"/>
              <a:ea typeface="Arial"/>
              <a:cs typeface="Arial"/>
            </a:endParaRPr>
          </a:p>
          <a:p>
            <a:pPr>
              <a:defRPr/>
            </a:pPr>
            <a:endParaRPr/>
          </a:p>
          <a:p>
            <a:pPr>
              <a:defRPr/>
            </a:pPr>
            <a:r>
              <a:rPr lang="de-DE" sz="2150" b="0" i="0" u="none" strike="noStrike" cap="none" spc="0">
                <a:solidFill>
                  <a:schemeClr val="tx1"/>
                </a:solidFill>
                <a:latin typeface="Arial"/>
                <a:ea typeface="Arial"/>
                <a:cs typeface="Arial"/>
              </a:rPr>
              <a:t>Schreibe eine Funktion add mit den Eingabeparametern a &amp; b, welche die Werte von a &amp; b miteinander addiert.</a:t>
            </a:r>
            <a:endParaRPr lang="de-DE" sz="2150" b="0" i="0" u="none" strike="noStrike" cap="none" spc="0">
              <a:solidFill>
                <a:schemeClr val="tx1"/>
              </a:solidFill>
              <a:latin typeface="Arial"/>
              <a:ea typeface="Arial"/>
              <a:cs typeface="Arial"/>
            </a:endParaRPr>
          </a:p>
          <a:p>
            <a:pPr>
              <a:defRPr/>
            </a:pPr>
            <a:endParaRPr lang="de-DE"/>
          </a:p>
        </p:txBody>
      </p:sp>
      <p:pic>
        <p:nvPicPr>
          <p:cNvPr id="576115039" name=""/>
          <p:cNvPicPr>
            <a:picLocks noChangeAspect="1"/>
          </p:cNvPicPr>
          <p:nvPr/>
        </p:nvPicPr>
        <p:blipFill>
          <a:blip r:embed="rId3"/>
          <a:stretch/>
        </p:blipFill>
        <p:spPr bwMode="auto">
          <a:xfrm flipH="0" flipV="0">
            <a:off x="4271742" y="3110931"/>
            <a:ext cx="3775515" cy="285171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82348125"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Hypothese 2</a:t>
            </a:r>
            <a:endParaRPr/>
          </a:p>
        </p:txBody>
      </p:sp>
      <p:sp>
        <p:nvSpPr>
          <p:cNvPr id="1950546432" name="Rectangle 3"/>
          <p:cNvSpPr>
            <a:spLocks noChangeArrowheads="1" noGrp="1"/>
          </p:cNvSpPr>
          <p:nvPr userDrawn="1">
            <p:ph type="body" idx="1"/>
          </p:nvPr>
        </p:nvSpPr>
        <p:spPr bwMode="gray">
          <a:xfrm flipH="0" flipV="0">
            <a:off x="239553" y="1190433"/>
            <a:ext cx="11503710"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1" i="0" u="none" strike="noStrike" cap="none" spc="0">
                <a:solidFill>
                  <a:schemeClr val="tx1"/>
                </a:solidFill>
                <a:latin typeface="Arial"/>
                <a:ea typeface="Arial"/>
                <a:cs typeface="Arial"/>
              </a:rPr>
              <a:t>Studierende mit einem zweit Account auf Instagram, welcher auf Privat eingestellt wurde, ernähren sich überwiegend Vegan.</a:t>
            </a:r>
            <a:endParaRPr lang="de-DE" sz="2150" b="1" i="0" u="none" strike="noStrike" cap="none" spc="0">
              <a:solidFill>
                <a:schemeClr val="tx1"/>
              </a:solidFill>
              <a:latin typeface="Arial"/>
              <a:ea typeface="Arial"/>
              <a:cs typeface="Arial"/>
            </a:endParaRPr>
          </a:p>
          <a:p>
            <a:pPr>
              <a:defRPr/>
            </a:pPr>
            <a:endParaRPr/>
          </a:p>
          <a:p>
            <a:pPr>
              <a:defRPr/>
            </a:pPr>
            <a:endParaRPr/>
          </a:p>
        </p:txBody>
      </p:sp>
      <p:pic>
        <p:nvPicPr>
          <p:cNvPr id="510132090" name=""/>
          <p:cNvPicPr>
            <a:picLocks noChangeAspect="1"/>
          </p:cNvPicPr>
          <p:nvPr/>
        </p:nvPicPr>
        <p:blipFill>
          <a:blip r:embed="rId3"/>
          <a:stretch/>
        </p:blipFill>
        <p:spPr bwMode="auto">
          <a:xfrm flipH="0" flipV="0">
            <a:off x="6095999" y="1832015"/>
            <a:ext cx="5933392" cy="3981214"/>
          </a:xfrm>
          <a:prstGeom prst="rect">
            <a:avLst/>
          </a:prstGeom>
        </p:spPr>
      </p:pic>
      <p:sp>
        <p:nvSpPr>
          <p:cNvPr id="1753627269" name=""/>
          <p:cNvSpPr txBox="1"/>
          <p:nvPr/>
        </p:nvSpPr>
        <p:spPr bwMode="auto">
          <a:xfrm rot="0" flipH="0" flipV="0">
            <a:off x="915742" y="2405122"/>
            <a:ext cx="4065348" cy="283499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800" b="0" i="0" u="none">
                <a:solidFill>
                  <a:srgbClr val="000000"/>
                </a:solidFill>
                <a:latin typeface="ARIAL"/>
                <a:ea typeface="ARIAL"/>
                <a:cs typeface="ARIAL"/>
              </a:rPr>
              <a:t>Studierende mit 2+ Accounts (privat): 8</a:t>
            </a:r>
            <a:endParaRPr sz="1800" b="0" i="0" u="none">
              <a:solidFill>
                <a:srgbClr val="000000"/>
              </a:solidFill>
              <a:latin typeface="ARIAL"/>
              <a:ea typeface="ARIAL"/>
              <a:cs typeface="ARIAL"/>
            </a:endParaRPr>
          </a:p>
          <a:p>
            <a:pPr>
              <a:defRPr/>
            </a:pPr>
            <a:r>
              <a:rPr sz="1800" b="0" i="0" u="none">
                <a:solidFill>
                  <a:srgbClr val="000000"/>
                </a:solidFill>
                <a:latin typeface="ARIAL"/>
                <a:ea typeface="ARIAL"/>
                <a:cs typeface="ARIAL"/>
              </a:rPr>
              <a:t>Davon vegan: 12.5%</a:t>
            </a:r>
            <a:endParaRPr sz="1800" b="0" i="0" u="none">
              <a:solidFill>
                <a:srgbClr val="000000"/>
              </a:solidFill>
              <a:latin typeface="ARIAL"/>
              <a:ea typeface="ARIAL"/>
              <a:cs typeface="ARIAL"/>
            </a:endParaRPr>
          </a:p>
          <a:p>
            <a:pPr>
              <a:defRPr/>
            </a:pPr>
            <a:endParaRPr sz="1800" b="0" i="0" u="none">
              <a:solidFill>
                <a:srgbClr val="000000"/>
              </a:solidFill>
              <a:latin typeface="ARIAL"/>
              <a:ea typeface="ARIAL"/>
              <a:cs typeface="ARIAL"/>
            </a:endParaRPr>
          </a:p>
          <a:p>
            <a:pPr>
              <a:defRPr/>
            </a:pPr>
            <a:r>
              <a:rPr sz="1800" b="0" i="0" u="none">
                <a:solidFill>
                  <a:srgbClr val="000000"/>
                </a:solidFill>
                <a:latin typeface="ARIAL"/>
                <a:ea typeface="ARIAL"/>
                <a:cs typeface="ARIAL"/>
              </a:rPr>
              <a:t>Vegan-Anteil ohne Kriterium: 0.0%</a:t>
            </a:r>
            <a:endParaRPr sz="1800" b="0" i="0" u="none">
              <a:solidFill>
                <a:srgbClr val="000000"/>
              </a:solidFill>
              <a:latin typeface="ARIAL"/>
              <a:ea typeface="ARIAL"/>
              <a:cs typeface="ARIAL"/>
            </a:endParaRPr>
          </a:p>
          <a:p>
            <a:pPr>
              <a:defRPr/>
            </a:pPr>
            <a:endParaRPr sz="1800" b="0" i="0" u="none">
              <a:solidFill>
                <a:srgbClr val="000000"/>
              </a:solidFill>
              <a:latin typeface="ARIAL"/>
              <a:ea typeface="ARIAL"/>
              <a:cs typeface="ARIAL"/>
            </a:endParaRPr>
          </a:p>
          <a:p>
            <a:pPr>
              <a:defRPr/>
            </a:pPr>
            <a:r>
              <a:rPr sz="1800" b="0" i="0" u="none">
                <a:solidFill>
                  <a:srgbClr val="000000"/>
                </a:solidFill>
                <a:latin typeface="ARIAL"/>
                <a:ea typeface="ARIAL"/>
                <a:cs typeface="ARIAL"/>
              </a:rPr>
              <a:t>t-Statistik: 1.242</a:t>
            </a:r>
            <a:endParaRPr sz="1800" b="0" i="0" u="none">
              <a:solidFill>
                <a:srgbClr val="000000"/>
              </a:solidFill>
              <a:latin typeface="ARIAL"/>
              <a:ea typeface="ARIAL"/>
              <a:cs typeface="ARIAL"/>
            </a:endParaRPr>
          </a:p>
          <a:p>
            <a:pPr>
              <a:defRPr/>
            </a:pPr>
            <a:r>
              <a:rPr sz="1800" b="0" i="0" u="none">
                <a:solidFill>
                  <a:srgbClr val="000000"/>
                </a:solidFill>
                <a:latin typeface="ARIAL"/>
                <a:ea typeface="ARIAL"/>
                <a:cs typeface="ARIAL"/>
              </a:rPr>
              <a:t>p-Wert: 0.2301</a:t>
            </a:r>
            <a:endParaRPr sz="1800" b="0" i="0" u="none">
              <a:solidFill>
                <a:srgbClr val="000000"/>
              </a:solidFill>
              <a:latin typeface="ARIAL"/>
              <a:ea typeface="ARIAL"/>
              <a:cs typeface="ARIAL"/>
            </a:endParaRPr>
          </a:p>
          <a:p>
            <a:pPr>
              <a:defRPr/>
            </a:pPr>
            <a:endParaRPr/>
          </a:p>
          <a:p>
            <a:pPr>
              <a:defRPr/>
            </a:pPr>
            <a:r>
              <a:rPr sz="1800" b="0" i="0" u="none">
                <a:solidFill>
                  <a:srgbClr val="000000"/>
                </a:solidFill>
                <a:latin typeface="ARIAL"/>
                <a:ea typeface="ARIAL"/>
                <a:cs typeface="ARIAL"/>
              </a:rPr>
              <a:t>H2 signifikant: False</a:t>
            </a:r>
            <a:endParaRPr sz="1800" b="0" i="0" u="none">
              <a:solidFill>
                <a:srgbClr val="000000"/>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2290693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Hypothese 2</a:t>
            </a:r>
            <a:endParaRPr/>
          </a:p>
        </p:txBody>
      </p:sp>
      <p:sp>
        <p:nvSpPr>
          <p:cNvPr id="797097504" name="Rectangle 3"/>
          <p:cNvSpPr>
            <a:spLocks noChangeArrowheads="1" noGrp="1"/>
          </p:cNvSpPr>
          <p:nvPr userDrawn="1">
            <p:ph type="body" idx="1"/>
          </p:nvPr>
        </p:nvSpPr>
        <p:spPr bwMode="gray">
          <a:xfrm flipH="0" flipV="0">
            <a:off x="239553" y="1190433"/>
            <a:ext cx="11503710"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1" i="0" u="none" strike="noStrike" cap="none" spc="0">
                <a:solidFill>
                  <a:schemeClr val="tx1"/>
                </a:solidFill>
                <a:latin typeface="Arial"/>
                <a:ea typeface="Arial"/>
                <a:cs typeface="Arial"/>
              </a:rPr>
              <a:t>Studierende mit einem zweit Account auf Instagram, welcher auf Privat eingestellt wurde, ernähren sich überwiegend Vegan.</a:t>
            </a:r>
            <a:endParaRPr lang="de-DE" sz="2150" b="1" i="0" u="none" strike="noStrike" cap="none" spc="0">
              <a:solidFill>
                <a:schemeClr val="tx1"/>
              </a:solidFill>
              <a:latin typeface="Arial"/>
              <a:ea typeface="Arial"/>
              <a:cs typeface="Arial"/>
            </a:endParaRPr>
          </a:p>
          <a:p>
            <a:pPr>
              <a:defRPr/>
            </a:pPr>
            <a:endParaRPr/>
          </a:p>
          <a:p>
            <a:pPr>
              <a:defRPr/>
            </a:pPr>
            <a:endParaRPr/>
          </a:p>
        </p:txBody>
      </p:sp>
      <p:pic>
        <p:nvPicPr>
          <p:cNvPr id="767445171" name=""/>
          <p:cNvPicPr>
            <a:picLocks noChangeAspect="1"/>
          </p:cNvPicPr>
          <p:nvPr/>
        </p:nvPicPr>
        <p:blipFill>
          <a:blip r:embed="rId3"/>
          <a:stretch/>
        </p:blipFill>
        <p:spPr bwMode="auto">
          <a:xfrm flipH="0" flipV="0">
            <a:off x="510222" y="1947429"/>
            <a:ext cx="4886773" cy="3936567"/>
          </a:xfrm>
          <a:prstGeom prst="rect">
            <a:avLst/>
          </a:prstGeom>
        </p:spPr>
      </p:pic>
      <p:pic>
        <p:nvPicPr>
          <p:cNvPr id="1948110840" name=""/>
          <p:cNvPicPr>
            <a:picLocks noChangeAspect="1"/>
          </p:cNvPicPr>
          <p:nvPr/>
        </p:nvPicPr>
        <p:blipFill>
          <a:blip r:embed="rId4"/>
          <a:stretch/>
        </p:blipFill>
        <p:spPr bwMode="auto">
          <a:xfrm>
            <a:off x="6255468" y="1774629"/>
            <a:ext cx="5429250" cy="40385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7605391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Hypothese 2</a:t>
            </a:r>
            <a:endParaRPr/>
          </a:p>
        </p:txBody>
      </p:sp>
      <p:sp>
        <p:nvSpPr>
          <p:cNvPr id="346839889" name="Rectangle 3"/>
          <p:cNvSpPr>
            <a:spLocks noChangeArrowheads="1" noGrp="1"/>
          </p:cNvSpPr>
          <p:nvPr userDrawn="1">
            <p:ph type="body" idx="1"/>
          </p:nvPr>
        </p:nvSpPr>
        <p:spPr bwMode="gray">
          <a:xfrm flipH="0" flipV="0">
            <a:off x="239553" y="1190433"/>
            <a:ext cx="11503710" cy="4622796"/>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1" i="0" u="none" strike="noStrike" cap="none" spc="0">
                <a:solidFill>
                  <a:schemeClr val="tx1"/>
                </a:solidFill>
                <a:latin typeface="Arial"/>
                <a:ea typeface="Arial"/>
                <a:cs typeface="Arial"/>
              </a:rPr>
              <a:t>Studierende mit einem zweit Account auf Instagram, welcher auf Privat eingestellt wurde, ernähren sich überwiegend Vegan.</a:t>
            </a:r>
            <a:endParaRPr lang="de-DE" sz="2150" b="1" i="0" u="none" strike="noStrike" cap="none" spc="0">
              <a:solidFill>
                <a:schemeClr val="tx1"/>
              </a:solidFill>
              <a:latin typeface="Arial"/>
              <a:ea typeface="Arial"/>
              <a:cs typeface="Arial"/>
            </a:endParaRPr>
          </a:p>
          <a:p>
            <a:pPr>
              <a:defRPr/>
            </a:pPr>
            <a:endParaRPr lang="de-DE" sz="2150" b="1" i="0" u="none" strike="noStrike" cap="none" spc="0">
              <a:solidFill>
                <a:schemeClr val="tx1"/>
              </a:solidFill>
              <a:latin typeface="Arial"/>
              <a:ea typeface="Arial"/>
              <a:cs typeface="Arial"/>
            </a:endParaRPr>
          </a:p>
          <a:p>
            <a:pPr algn="ctr">
              <a:defRPr/>
            </a:pPr>
            <a:r>
              <a:rPr lang="de-DE" sz="2150" b="0" i="0" u="none" strike="noStrike" cap="none" spc="0">
                <a:solidFill>
                  <a:schemeClr val="tx1"/>
                </a:solidFill>
                <a:latin typeface="Arial"/>
                <a:ea typeface="Arial"/>
                <a:cs typeface="Arial"/>
              </a:rPr>
              <a:t>Nur 12,5% der Studierenden mit mindestens 2 Instagram-Accounts, von denen mindestens einer privat ist, ernähren sich vegan (t = 1,24, p = 0,230). Dies unterscheidet sich nicht signifikant von der Kontrollgruppe (0% vegan). Die Hypothese wird widerlegt - es gibt keinen Zusammenhang zwischen mehreren privaten Instagram-Accounts und veganer Ernährung.</a:t>
            </a:r>
            <a:endParaRPr lang="de-DE" sz="2150" b="1" i="0" u="none" strike="noStrike" cap="none" spc="0">
              <a:solidFill>
                <a:schemeClr val="tx1"/>
              </a:solidFill>
              <a:latin typeface="Arial"/>
              <a:ea typeface="Arial"/>
              <a:cs typeface="Arial"/>
            </a:endParaRPr>
          </a:p>
          <a:p>
            <a:pPr>
              <a:defRPr/>
            </a:pPr>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03268561"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Funktionen</a:t>
            </a:r>
            <a:endParaRPr/>
          </a:p>
        </p:txBody>
      </p:sp>
      <p:sp>
        <p:nvSpPr>
          <p:cNvPr id="1197924772"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Schreibe eine Funktion is_odd mit einem Eingabeparameter n die prüft ob die eingegebene Zahl ungerade ist.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Wenn die Zahl gerade ist gebe den Text "Gerade Zahl" und bei ungerade "Ungerade Zahl" zurück.</a:t>
            </a:r>
            <a:endParaRPr/>
          </a:p>
        </p:txBody>
      </p:sp>
      <p:pic>
        <p:nvPicPr>
          <p:cNvPr id="86783586" name=""/>
          <p:cNvPicPr>
            <a:picLocks noChangeAspect="1"/>
          </p:cNvPicPr>
          <p:nvPr/>
        </p:nvPicPr>
        <p:blipFill>
          <a:blip r:embed="rId3"/>
          <a:stretch/>
        </p:blipFill>
        <p:spPr bwMode="auto">
          <a:xfrm flipH="0" flipV="0">
            <a:off x="2807448" y="3651602"/>
            <a:ext cx="4858400" cy="225066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053360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Funktionen</a:t>
            </a:r>
            <a:endParaRPr/>
          </a:p>
        </p:txBody>
      </p:sp>
      <p:sp>
        <p:nvSpPr>
          <p:cNvPr id="1857815207"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a:t>7 Punkte.</a:t>
            </a:r>
            <a:endParaRPr/>
          </a:p>
          <a:p>
            <a:pPr>
              <a:defRPr/>
            </a:pPr>
            <a:endParaRPr/>
          </a:p>
          <a:p>
            <a:pPr>
              <a:defRPr/>
            </a:pPr>
            <a:r>
              <a:rPr lang="de-DE" sz="2150" b="0" i="0" u="none" strike="noStrike" cap="none" spc="0">
                <a:solidFill>
                  <a:schemeClr val="tx1"/>
                </a:solidFill>
                <a:latin typeface="Arial"/>
                <a:ea typeface="Arial"/>
                <a:cs typeface="Arial"/>
              </a:rPr>
              <a:t>Aufgabe: Schreibe eine Funktion fubar mit Eingabeparameter n.</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Die Funktion soll wie folgt definiert sein:</a:t>
            </a:r>
            <a:endParaRPr lang="de-DE" sz="2150" b="0" i="0" u="none" strike="noStrike" cap="none" spc="0">
              <a:solidFill>
                <a:schemeClr val="tx1"/>
              </a:solidFill>
              <a:latin typeface="Arial"/>
              <a:ea typeface="Arial"/>
              <a:cs typeface="Arial"/>
            </a:endParaRPr>
          </a:p>
          <a:p>
            <a:pPr>
              <a:defRPr/>
            </a:pPr>
            <a:endParaRPr/>
          </a:p>
          <a:p>
            <a:pPr marL="239821" indent="-239821">
              <a:buFont typeface="Arial"/>
              <a:buChar char="–"/>
              <a:defRPr/>
            </a:pPr>
            <a:r>
              <a:rPr lang="de-DE" sz="1400" b="0" i="0" u="none" strike="noStrike" cap="none" spc="0">
                <a:solidFill>
                  <a:schemeClr val="tx1"/>
                </a:solidFill>
                <a:latin typeface="Arial"/>
                <a:ea typeface="Arial"/>
                <a:cs typeface="Arial"/>
              </a:rPr>
              <a:t>Der Eingabeparameter n ist ein Integer, Floats geben False zurück</a:t>
            </a:r>
            <a:endParaRPr sz="1400" b="0" i="0" u="none" strike="noStrike" cap="none" spc="0">
              <a:solidFill>
                <a:schemeClr val="tx1"/>
              </a:solidFill>
              <a:latin typeface="Arial"/>
              <a:cs typeface="Arial"/>
            </a:endParaRPr>
          </a:p>
          <a:p>
            <a:pPr marL="239821" indent="-239821">
              <a:buFont typeface="Arial"/>
              <a:buChar char="–"/>
              <a:defRPr/>
            </a:pPr>
            <a:r>
              <a:rPr lang="de-DE" sz="1400" b="0" i="0" u="none" strike="noStrike" cap="none" spc="0">
                <a:solidFill>
                  <a:schemeClr val="tx1"/>
                </a:solidFill>
                <a:latin typeface="Arial"/>
                <a:ea typeface="Arial"/>
                <a:cs typeface="Arial"/>
              </a:rPr>
              <a:t>Negative zahlen &amp; 0 beenden die Funktion und geben False zurück</a:t>
            </a:r>
            <a:endParaRPr sz="1400" b="0" i="0" u="none" strike="noStrike" cap="none" spc="0">
              <a:solidFill>
                <a:schemeClr val="tx1"/>
              </a:solidFill>
              <a:latin typeface="Arial"/>
              <a:cs typeface="Arial"/>
            </a:endParaRPr>
          </a:p>
          <a:p>
            <a:pPr marL="239821" indent="-239821">
              <a:buFont typeface="Arial"/>
              <a:buChar char="–"/>
              <a:defRPr/>
            </a:pPr>
            <a:r>
              <a:rPr lang="de-DE" sz="1400" b="0" i="0" u="none" strike="noStrike" cap="none" spc="0">
                <a:solidFill>
                  <a:schemeClr val="tx1"/>
                </a:solidFill>
                <a:latin typeface="Arial"/>
                <a:ea typeface="Arial"/>
                <a:cs typeface="Arial"/>
              </a:rPr>
              <a:t>Die Funktion zählt bis einschließlich dem Eingabeparameter n = 9 -&gt; 1, 2, 3, ..., 9</a:t>
            </a:r>
            <a:endParaRPr sz="1400" b="0" i="0" u="none" strike="noStrike" cap="none" spc="0">
              <a:solidFill>
                <a:schemeClr val="tx1"/>
              </a:solidFill>
              <a:latin typeface="Arial"/>
              <a:cs typeface="Arial"/>
            </a:endParaRPr>
          </a:p>
          <a:p>
            <a:pPr marL="239821" indent="-239821">
              <a:buFont typeface="Arial"/>
              <a:buChar char="–"/>
              <a:defRPr/>
            </a:pPr>
            <a:r>
              <a:rPr lang="de-DE" sz="1400" b="0" i="0" u="none" strike="noStrike" cap="none" spc="0">
                <a:solidFill>
                  <a:schemeClr val="tx1"/>
                </a:solidFill>
                <a:latin typeface="Arial"/>
                <a:ea typeface="Arial"/>
                <a:cs typeface="Arial"/>
              </a:rPr>
              <a:t>Bei jedem Schleifendurchlauf soll die Zahl bei der sich die Schleife gerade befindet mittels print ausgegeben werden werden.</a:t>
            </a:r>
            <a:endParaRPr sz="1400" b="0" i="0" u="none" strike="noStrike" cap="none" spc="0">
              <a:solidFill>
                <a:schemeClr val="tx1"/>
              </a:solidFill>
              <a:latin typeface="Arial"/>
              <a:cs typeface="Arial"/>
            </a:endParaRPr>
          </a:p>
          <a:p>
            <a:pPr marL="239821" indent="-239821">
              <a:buFont typeface="Arial"/>
              <a:buChar char="–"/>
              <a:defRPr/>
            </a:pPr>
            <a:r>
              <a:rPr lang="de-DE" sz="1400" b="0" i="0" u="none" strike="noStrike" cap="none" spc="0">
                <a:solidFill>
                  <a:schemeClr val="tx1"/>
                </a:solidFill>
                <a:latin typeface="Arial"/>
                <a:ea typeface="Arial"/>
                <a:cs typeface="Arial"/>
              </a:rPr>
              <a:t>Ist der zurzeitige Schleifendurchlauf durch 3 teilbar, gebe mittels print denn String Foo aus.</a:t>
            </a:r>
            <a:endParaRPr sz="1400" b="0" i="0" u="none" strike="noStrike" cap="none" spc="0">
              <a:solidFill>
                <a:schemeClr val="tx1"/>
              </a:solidFill>
              <a:latin typeface="Arial"/>
              <a:cs typeface="Arial"/>
            </a:endParaRPr>
          </a:p>
          <a:p>
            <a:pPr marL="239821" indent="-239821">
              <a:buFont typeface="Arial"/>
              <a:buChar char="–"/>
              <a:defRPr/>
            </a:pPr>
            <a:r>
              <a:rPr lang="de-DE" sz="1400" b="0" i="0" u="none" strike="noStrike" cap="none" spc="0">
                <a:solidFill>
                  <a:schemeClr val="tx1"/>
                </a:solidFill>
                <a:latin typeface="Arial"/>
                <a:ea typeface="Arial"/>
                <a:cs typeface="Arial"/>
              </a:rPr>
              <a:t>Ist der zurzeitige Schleifendurchlauf durch 5 teilbar, gebe mittels print denn String Bar aus.</a:t>
            </a:r>
            <a:endParaRPr sz="1400" b="0" i="0" u="none" strike="noStrike" cap="none" spc="0">
              <a:solidFill>
                <a:schemeClr val="tx1"/>
              </a:solidFill>
              <a:latin typeface="Arial"/>
              <a:cs typeface="Arial"/>
            </a:endParaRPr>
          </a:p>
          <a:p>
            <a:pPr marL="239821" indent="-239821">
              <a:buFont typeface="Arial"/>
              <a:buChar char="–"/>
              <a:defRPr/>
            </a:pPr>
            <a:r>
              <a:rPr lang="de-DE" sz="1400" b="0" i="0" u="none" strike="noStrike" cap="none" spc="0">
                <a:solidFill>
                  <a:schemeClr val="tx1"/>
                </a:solidFill>
                <a:latin typeface="Arial"/>
                <a:ea typeface="Arial"/>
                <a:cs typeface="Arial"/>
              </a:rPr>
              <a:t>Ist der zurzeitge Schleifendurrchlauf durch 3 &amp; 5 teilbar, gebe mittels print den String FooBar aus.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469901" name="Rectangle 2"/>
          <p:cNvSpPr>
            <a:spLocks noChangeArrowheads="1" noGrp="1"/>
          </p:cNvSpPr>
          <p:nvPr>
            <p:ph type="ctrTitle" hasCustomPrompt="1"/>
          </p:nvPr>
        </p:nvSpPr>
        <p:spPr bwMode="auto">
          <a:xfrm>
            <a:off x="1109133" y="3717032"/>
            <a:ext cx="10363199" cy="1164166"/>
          </a:xfrm>
        </p:spPr>
        <p:txBody>
          <a:bodyPr/>
          <a:lstStyle>
            <a:lvl1pPr>
              <a:defRPr>
                <a:solidFill>
                  <a:schemeClr val="bg1"/>
                </a:solidFill>
              </a:defRPr>
            </a:lvl1pPr>
          </a:lstStyle>
          <a:p>
            <a:pPr>
              <a:defRPr/>
            </a:pPr>
            <a:r>
              <a:rPr/>
              <a:t>Lösungen 1. Tutorial</a:t>
            </a:r>
            <a:endParaRPr/>
          </a:p>
        </p:txBody>
      </p:sp>
      <p:sp>
        <p:nvSpPr>
          <p:cNvPr id="2055027966" name="Rectangle 3"/>
          <p:cNvSpPr>
            <a:spLocks noChangeArrowheads="1" noGrp="1"/>
          </p:cNvSpPr>
          <p:nvPr>
            <p:ph type="subTitle" idx="1" hasCustomPrompt="1"/>
          </p:nvPr>
        </p:nvSpPr>
        <p:spPr bwMode="auto">
          <a:xfrm>
            <a:off x="1107018" y="5241033"/>
            <a:ext cx="10329332" cy="444499"/>
          </a:xfrm>
        </p:spPr>
        <p:txBody>
          <a:bodyPr/>
          <a:lstStyle>
            <a:lvl1pPr>
              <a:defRPr>
                <a:solidFill>
                  <a:schemeClr val="bg1"/>
                </a:solidFill>
              </a:defRPr>
            </a:lvl1pPr>
          </a:lstStyle>
          <a:p>
            <a:pPr>
              <a:defRPr/>
            </a:pPr>
            <a:r>
              <a:rPr/>
              <a:t>31 mögliche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2458402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Funktionen</a:t>
            </a:r>
            <a:endParaRPr/>
          </a:p>
        </p:txBody>
      </p:sp>
      <p:sp>
        <p:nvSpPr>
          <p:cNvPr id="934070110"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endParaRPr/>
          </a:p>
        </p:txBody>
      </p:sp>
      <p:pic>
        <p:nvPicPr>
          <p:cNvPr id="1726889632" name=""/>
          <p:cNvPicPr>
            <a:picLocks noChangeAspect="1"/>
          </p:cNvPicPr>
          <p:nvPr/>
        </p:nvPicPr>
        <p:blipFill>
          <a:blip r:embed="rId3"/>
          <a:stretch/>
        </p:blipFill>
        <p:spPr bwMode="auto">
          <a:xfrm flipH="0" flipV="0">
            <a:off x="3916899" y="1216310"/>
            <a:ext cx="4485201" cy="486988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29785183" name="Rectangle 2"/>
          <p:cNvSpPr>
            <a:spLocks noChangeArrowheads="1" noGrp="1"/>
          </p:cNvSpPr>
          <p:nvPr>
            <p:ph type="ctrTitle" hasCustomPrompt="1"/>
          </p:nvPr>
        </p:nvSpPr>
        <p:spPr bwMode="auto">
          <a:xfrm>
            <a:off x="1109133" y="3717031"/>
            <a:ext cx="10363198" cy="1164165"/>
          </a:xfrm>
        </p:spPr>
        <p:txBody>
          <a:bodyPr/>
          <a:lstStyle>
            <a:lvl1pPr>
              <a:defRPr>
                <a:solidFill>
                  <a:schemeClr val="bg1"/>
                </a:solidFill>
              </a:defRPr>
            </a:lvl1pPr>
          </a:lstStyle>
          <a:p>
            <a:pPr>
              <a:defRPr/>
            </a:pPr>
            <a:r>
              <a:rPr/>
              <a:t>Lösungen 2. Tutorial</a:t>
            </a:r>
            <a:endParaRPr/>
          </a:p>
        </p:txBody>
      </p:sp>
      <p:sp>
        <p:nvSpPr>
          <p:cNvPr id="2096362000" name="Rectangle 3"/>
          <p:cNvSpPr>
            <a:spLocks noChangeArrowheads="1" noGrp="1"/>
          </p:cNvSpPr>
          <p:nvPr>
            <p:ph type="subTitle" idx="1" hasCustomPrompt="1"/>
          </p:nvPr>
        </p:nvSpPr>
        <p:spPr bwMode="auto">
          <a:xfrm>
            <a:off x="1107018" y="5241033"/>
            <a:ext cx="10329331" cy="444498"/>
          </a:xfrm>
        </p:spPr>
        <p:txBody>
          <a:bodyPr/>
          <a:lstStyle>
            <a:lvl1pPr>
              <a:defRPr>
                <a:solidFill>
                  <a:schemeClr val="bg1"/>
                </a:solidFill>
              </a:defRPr>
            </a:lvl1pPr>
          </a:lstStyle>
          <a:p>
            <a:pPr>
              <a:defRPr/>
            </a:pPr>
            <a:r>
              <a:rPr/>
              <a:t>17+1 mögliche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54792367" name="Titel 1"/>
          <p:cNvSpPr>
            <a:spLocks noGrp="1"/>
          </p:cNvSpPr>
          <p:nvPr>
            <p:ph type="title"/>
          </p:nvPr>
        </p:nvSpPr>
        <p:spPr bwMode="auto"/>
        <p:txBody>
          <a:bodyPr/>
          <a:lstStyle>
            <a:lvl1pPr>
              <a:defRPr b="1">
                <a:solidFill>
                  <a:schemeClr val="bg1"/>
                </a:solidFill>
                <a:latin typeface="+mj-lt"/>
              </a:defRPr>
            </a:lvl1pPr>
          </a:lstStyle>
          <a:p>
            <a:pPr>
              <a:defRPr/>
            </a:pPr>
            <a:r>
              <a:rPr/>
              <a:t>Aufgabe - Kontrollstruckturen</a:t>
            </a:r>
            <a:endParaRPr/>
          </a:p>
        </p:txBody>
      </p:sp>
      <p:sp>
        <p:nvSpPr>
          <p:cNvPr id="2066257279" name="Rectangle 3"/>
          <p:cNvSpPr>
            <a:spLocks noChangeArrowheads="1" noGrp="1"/>
          </p:cNvSpPr>
          <p:nvPr userDrawn="1">
            <p:ph type="body" idx="1"/>
          </p:nvPr>
        </p:nvSpPr>
        <p:spPr bwMode="gray">
          <a:xfrm>
            <a:off x="575731" y="1339849"/>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Schreibe eine Funktion sum_up mit Eingabeparameter n, welcher die Zahlen von 1...n aufsummiert.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Nutze dafür einen for-loop.</a:t>
            </a:r>
            <a:endParaRPr/>
          </a:p>
        </p:txBody>
      </p:sp>
      <p:pic>
        <p:nvPicPr>
          <p:cNvPr id="90246078" name=""/>
          <p:cNvPicPr>
            <a:picLocks noChangeAspect="1"/>
          </p:cNvPicPr>
          <p:nvPr/>
        </p:nvPicPr>
        <p:blipFill>
          <a:blip r:embed="rId3"/>
          <a:stretch/>
        </p:blipFill>
        <p:spPr bwMode="auto">
          <a:xfrm flipH="0" flipV="0">
            <a:off x="4429125" y="2641132"/>
            <a:ext cx="5750507" cy="307241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9214588"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 Kontrollstruckturen</a:t>
            </a:r>
            <a:endParaRPr sz="2950"/>
          </a:p>
        </p:txBody>
      </p:sp>
      <p:sp>
        <p:nvSpPr>
          <p:cNvPr id="297417519"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Gegeben ist das Dictionary dict2.</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Ändere jeden Wert in diesem Dictionary entsprechend der Formel f(x) = x^3-1 mittels for-loop.</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endParaRPr/>
          </a:p>
        </p:txBody>
      </p:sp>
      <p:pic>
        <p:nvPicPr>
          <p:cNvPr id="386914117" name=""/>
          <p:cNvPicPr>
            <a:picLocks noChangeAspect="1"/>
          </p:cNvPicPr>
          <p:nvPr/>
        </p:nvPicPr>
        <p:blipFill>
          <a:blip r:embed="rId3"/>
          <a:stretch/>
        </p:blipFill>
        <p:spPr bwMode="auto">
          <a:xfrm flipH="0" flipV="0">
            <a:off x="1904718" y="2810808"/>
            <a:ext cx="8251069" cy="315184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18417048"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Zusatzaufgabe - Kontrollstruckturen</a:t>
            </a:r>
            <a:endParaRPr/>
          </a:p>
        </p:txBody>
      </p:sp>
      <p:sp>
        <p:nvSpPr>
          <p:cNvPr id="1063553166"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Keine Punkte (Extra Punkt möglich)</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eine Liste mittels List Comprehension, welche die Zahlen 1...6 auf deren kubische Zahl 1...216 also der Funktion f(x) = x^3 abbildet.</a:t>
            </a:r>
            <a:endParaRPr/>
          </a:p>
        </p:txBody>
      </p:sp>
      <p:pic>
        <p:nvPicPr>
          <p:cNvPr id="1965427719" name=""/>
          <p:cNvPicPr>
            <a:picLocks noChangeAspect="1"/>
          </p:cNvPicPr>
          <p:nvPr/>
        </p:nvPicPr>
        <p:blipFill>
          <a:blip r:embed="rId3"/>
          <a:stretch/>
        </p:blipFill>
        <p:spPr bwMode="auto">
          <a:xfrm flipH="0" flipV="0">
            <a:off x="1330698" y="3249705"/>
            <a:ext cx="9109254" cy="160636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78829862" name="Titel 1"/>
          <p:cNvSpPr>
            <a:spLocks noGrp="1"/>
          </p:cNvSpPr>
          <p:nvPr>
            <p:ph type="title"/>
          </p:nvPr>
        </p:nvSpPr>
        <p:spPr bwMode="auto"/>
        <p:txBody>
          <a:bodyPr/>
          <a:lstStyle>
            <a:lvl1pPr>
              <a:defRPr b="1">
                <a:solidFill>
                  <a:schemeClr val="bg1"/>
                </a:solidFill>
                <a:latin typeface="+mj-lt"/>
              </a:defRPr>
            </a:lvl1pPr>
          </a:lstStyle>
          <a:p>
            <a:pPr>
              <a:defRPr/>
            </a:pPr>
            <a:r>
              <a:rPr/>
              <a:t>Aufgabe – System Interactions</a:t>
            </a:r>
            <a:endParaRPr/>
          </a:p>
        </p:txBody>
      </p:sp>
      <p:sp>
        <p:nvSpPr>
          <p:cNvPr id="680570616"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und Öffne eine Datei testfile.txt mit der open Funktion, nutze dafür das with -Statement.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Schreibe in diese Datei 100 mal den String "Python\n". </a:t>
            </a:r>
            <a:endParaRPr/>
          </a:p>
        </p:txBody>
      </p:sp>
      <p:pic>
        <p:nvPicPr>
          <p:cNvPr id="875196160" name=""/>
          <p:cNvPicPr>
            <a:picLocks noChangeAspect="1"/>
          </p:cNvPicPr>
          <p:nvPr/>
        </p:nvPicPr>
        <p:blipFill>
          <a:blip r:embed="rId3"/>
          <a:stretch/>
        </p:blipFill>
        <p:spPr bwMode="auto">
          <a:xfrm flipH="0" flipV="0">
            <a:off x="416982" y="3651250"/>
            <a:ext cx="5531653" cy="1913030"/>
          </a:xfrm>
          <a:prstGeom prst="rect">
            <a:avLst/>
          </a:prstGeom>
        </p:spPr>
      </p:pic>
      <p:pic>
        <p:nvPicPr>
          <p:cNvPr id="1697774235" name=""/>
          <p:cNvPicPr>
            <a:picLocks noChangeAspect="1"/>
          </p:cNvPicPr>
          <p:nvPr/>
        </p:nvPicPr>
        <p:blipFill>
          <a:blip r:embed="rId4"/>
          <a:stretch/>
        </p:blipFill>
        <p:spPr bwMode="auto">
          <a:xfrm flipH="0" flipV="0">
            <a:off x="6159500" y="3651250"/>
            <a:ext cx="5603715" cy="152185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47078676"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 System Interactions</a:t>
            </a:r>
            <a:endParaRPr/>
          </a:p>
        </p:txBody>
      </p:sp>
      <p:sp>
        <p:nvSpPr>
          <p:cNvPr id="668740328" name="Rectangle 3"/>
          <p:cNvSpPr>
            <a:spLocks noChangeArrowheads="1" noGrp="1"/>
          </p:cNvSpPr>
          <p:nvPr userDrawn="1">
            <p:ph type="body" idx="1"/>
          </p:nvPr>
        </p:nvSpPr>
        <p:spPr bwMode="gray">
          <a:xfrm>
            <a:off x="582083"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Öffne die zuvor erstellte Datei testfile.txt im Lesemodus und weiße den Inhalt der .readlines() Funktion der Variabeln lines zu. </a:t>
            </a:r>
            <a:endParaRPr/>
          </a:p>
        </p:txBody>
      </p:sp>
      <p:pic>
        <p:nvPicPr>
          <p:cNvPr id="1452803792" name=""/>
          <p:cNvPicPr>
            <a:picLocks noChangeAspect="1"/>
          </p:cNvPicPr>
          <p:nvPr/>
        </p:nvPicPr>
        <p:blipFill>
          <a:blip r:embed="rId3"/>
          <a:stretch/>
        </p:blipFill>
        <p:spPr bwMode="auto">
          <a:xfrm flipH="0" flipV="0">
            <a:off x="1952015" y="3429000"/>
            <a:ext cx="8414969" cy="179275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18830519" name="Titel 1"/>
          <p:cNvSpPr>
            <a:spLocks noGrp="1"/>
          </p:cNvSpPr>
          <p:nvPr>
            <p:ph type="title"/>
          </p:nvPr>
        </p:nvSpPr>
        <p:spPr bwMode="auto"/>
        <p:txBody>
          <a:bodyPr/>
          <a:lstStyle>
            <a:lvl1pPr>
              <a:defRPr b="1">
                <a:solidFill>
                  <a:schemeClr val="bg1"/>
                </a:solidFill>
                <a:latin typeface="+mj-lt"/>
              </a:defRPr>
            </a:lvl1pPr>
          </a:lstStyle>
          <a:p>
            <a:pPr>
              <a:defRPr/>
            </a:pPr>
            <a:r>
              <a:rPr/>
              <a:t>Memes</a:t>
            </a:r>
            <a:endParaRPr/>
          </a:p>
        </p:txBody>
      </p:sp>
      <p:sp>
        <p:nvSpPr>
          <p:cNvPr id="2031978277"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endParaRPr/>
          </a:p>
        </p:txBody>
      </p:sp>
      <p:pic>
        <p:nvPicPr>
          <p:cNvPr id="537032685" name=""/>
          <p:cNvPicPr>
            <a:picLocks noChangeAspect="1"/>
          </p:cNvPicPr>
          <p:nvPr/>
        </p:nvPicPr>
        <p:blipFill>
          <a:blip r:embed="rId3"/>
          <a:stretch/>
        </p:blipFill>
        <p:spPr bwMode="auto">
          <a:xfrm flipH="0" flipV="0">
            <a:off x="1828882" y="904105"/>
            <a:ext cx="8163984" cy="523005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21359896" name="Titel 1"/>
          <p:cNvSpPr>
            <a:spLocks noGrp="1"/>
          </p:cNvSpPr>
          <p:nvPr>
            <p:ph type="title"/>
          </p:nvPr>
        </p:nvSpPr>
        <p:spPr bwMode="auto"/>
        <p:txBody>
          <a:bodyPr/>
          <a:lstStyle>
            <a:lvl1pPr>
              <a:defRPr b="1">
                <a:solidFill>
                  <a:schemeClr val="bg1"/>
                </a:solidFill>
                <a:latin typeface="+mj-lt"/>
              </a:defRPr>
            </a:lvl1pPr>
          </a:lstStyle>
          <a:p>
            <a:pPr>
              <a:defRPr/>
            </a:pPr>
            <a:r>
              <a:rPr/>
              <a:t>Aufgabe - Importing</a:t>
            </a:r>
            <a:endParaRPr/>
          </a:p>
        </p:txBody>
      </p:sp>
      <p:sp>
        <p:nvSpPr>
          <p:cNvPr id="46444187"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Importiere Pythons Built-In Library random und rufe zuerst aus dem Modul die Funktion seed auf mit dem Eingabewert 42, und weiße danach der Variable rand den Wert des Funktionsaufrufes von randint(1,100) zu. </a:t>
            </a:r>
            <a:endParaRPr/>
          </a:p>
        </p:txBody>
      </p:sp>
      <p:pic>
        <p:nvPicPr>
          <p:cNvPr id="292701094" name=""/>
          <p:cNvPicPr>
            <a:picLocks noChangeAspect="1"/>
          </p:cNvPicPr>
          <p:nvPr/>
        </p:nvPicPr>
        <p:blipFill>
          <a:blip r:embed="rId3"/>
          <a:stretch/>
        </p:blipFill>
        <p:spPr bwMode="auto">
          <a:xfrm flipH="0" flipV="0">
            <a:off x="2466041" y="3492499"/>
            <a:ext cx="6267333" cy="210595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52188004"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 Importing</a:t>
            </a:r>
            <a:endParaRPr/>
          </a:p>
        </p:txBody>
      </p:sp>
      <p:sp>
        <p:nvSpPr>
          <p:cNvPr id="1005461357"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1 Punkt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Importiere die Built-In Library datetime als dt.</a:t>
            </a:r>
            <a:endParaRPr/>
          </a:p>
        </p:txBody>
      </p:sp>
      <p:pic>
        <p:nvPicPr>
          <p:cNvPr id="1449369215" name=""/>
          <p:cNvPicPr>
            <a:picLocks noChangeAspect="1"/>
          </p:cNvPicPr>
          <p:nvPr/>
        </p:nvPicPr>
        <p:blipFill>
          <a:blip r:embed="rId3"/>
          <a:stretch/>
        </p:blipFill>
        <p:spPr bwMode="auto">
          <a:xfrm flipH="0" flipV="0">
            <a:off x="2138268" y="3249705"/>
            <a:ext cx="7496823" cy="151531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56798374"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Datentypen</a:t>
            </a:r>
            <a:endParaRPr/>
          </a:p>
        </p:txBody>
      </p:sp>
      <p:sp>
        <p:nvSpPr>
          <p:cNvPr id="1888621385"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Gebe den Text Hallo Python aus, Nutze dabei die print-funktion. 1 Punkt</a:t>
            </a:r>
            <a:endParaRPr lang="de-DE" sz="2150" b="0" i="0" u="none" strike="noStrike" cap="none" spc="0">
              <a:solidFill>
                <a:schemeClr val="tx1"/>
              </a:solidFill>
              <a:latin typeface="Arial"/>
              <a:ea typeface="Arial"/>
              <a:cs typeface="Arial"/>
            </a:endParaRPr>
          </a:p>
          <a:p>
            <a:pPr>
              <a:defRPr/>
            </a:pPr>
            <a:endParaRPr/>
          </a:p>
          <a:p>
            <a:pPr>
              <a:defRPr/>
            </a:pPr>
            <a:endParaRPr/>
          </a:p>
          <a:p>
            <a:pPr>
              <a:defRPr/>
            </a:pPr>
            <a:endParaRPr/>
          </a:p>
        </p:txBody>
      </p:sp>
      <p:pic>
        <p:nvPicPr>
          <p:cNvPr id="163978216" name=""/>
          <p:cNvPicPr>
            <a:picLocks noChangeAspect="1"/>
          </p:cNvPicPr>
          <p:nvPr/>
        </p:nvPicPr>
        <p:blipFill>
          <a:blip r:embed="rId3"/>
          <a:stretch/>
        </p:blipFill>
        <p:spPr bwMode="auto">
          <a:xfrm flipH="0" flipV="0">
            <a:off x="2200364" y="2534009"/>
            <a:ext cx="7990840" cy="193797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6204695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Importing</a:t>
            </a:r>
            <a:endParaRPr/>
          </a:p>
        </p:txBody>
      </p:sp>
      <p:sp>
        <p:nvSpPr>
          <p:cNvPr id="890288907"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Importiere die Funktion sqrt aus dem Built-In Modul math.</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Berechne sqrt(4). Speicher das Ergebnis in der variablen s4.</a:t>
            </a:r>
            <a:endParaRPr/>
          </a:p>
        </p:txBody>
      </p:sp>
      <p:pic>
        <p:nvPicPr>
          <p:cNvPr id="2096656588" name=""/>
          <p:cNvPicPr>
            <a:picLocks noChangeAspect="1"/>
          </p:cNvPicPr>
          <p:nvPr/>
        </p:nvPicPr>
        <p:blipFill>
          <a:blip r:embed="rId3"/>
          <a:stretch/>
        </p:blipFill>
        <p:spPr bwMode="auto">
          <a:xfrm flipH="0" flipV="0">
            <a:off x="2544575" y="3204882"/>
            <a:ext cx="6914356" cy="21653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4601218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Importing</a:t>
            </a:r>
            <a:endParaRPr/>
          </a:p>
        </p:txBody>
      </p:sp>
      <p:sp>
        <p:nvSpPr>
          <p:cNvPr id="1633596388"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Importiere das Objekt TextCalendar aus dem Built-In Module calendar als TC.</a:t>
            </a:r>
            <a:endParaRPr/>
          </a:p>
        </p:txBody>
      </p:sp>
      <p:pic>
        <p:nvPicPr>
          <p:cNvPr id="1831641389" name=""/>
          <p:cNvPicPr>
            <a:picLocks noChangeAspect="1"/>
          </p:cNvPicPr>
          <p:nvPr/>
        </p:nvPicPr>
        <p:blipFill>
          <a:blip r:embed="rId3"/>
          <a:stretch/>
        </p:blipFill>
        <p:spPr bwMode="auto">
          <a:xfrm flipH="0" flipV="0">
            <a:off x="3372315" y="2452609"/>
            <a:ext cx="4594153" cy="351003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16244765" name="Rectangle 2"/>
          <p:cNvSpPr>
            <a:spLocks noChangeArrowheads="1" noGrp="1"/>
          </p:cNvSpPr>
          <p:nvPr>
            <p:ph type="ctrTitle" hasCustomPrompt="1"/>
          </p:nvPr>
        </p:nvSpPr>
        <p:spPr bwMode="auto">
          <a:xfrm>
            <a:off x="1109133" y="3717030"/>
            <a:ext cx="10363197" cy="1164164"/>
          </a:xfrm>
        </p:spPr>
        <p:txBody>
          <a:bodyPr/>
          <a:lstStyle>
            <a:lvl1pPr>
              <a:defRPr>
                <a:solidFill>
                  <a:schemeClr val="bg1"/>
                </a:solidFill>
              </a:defRPr>
            </a:lvl1pPr>
          </a:lstStyle>
          <a:p>
            <a:pPr>
              <a:defRPr/>
            </a:pPr>
            <a:r>
              <a:rPr/>
              <a:t>Lösungen 3. Extended Applications</a:t>
            </a:r>
            <a:endParaRPr/>
          </a:p>
        </p:txBody>
      </p:sp>
      <p:sp>
        <p:nvSpPr>
          <p:cNvPr id="1554126565" name="Rectangle 3"/>
          <p:cNvSpPr>
            <a:spLocks noChangeArrowheads="1" noGrp="1"/>
          </p:cNvSpPr>
          <p:nvPr>
            <p:ph type="subTitle" idx="1" hasCustomPrompt="1"/>
          </p:nvPr>
        </p:nvSpPr>
        <p:spPr bwMode="auto">
          <a:xfrm>
            <a:off x="1107018" y="5241033"/>
            <a:ext cx="10329330" cy="444497"/>
          </a:xfrm>
        </p:spPr>
        <p:txBody>
          <a:bodyPr/>
          <a:lstStyle>
            <a:lvl1pPr>
              <a:defRPr>
                <a:solidFill>
                  <a:schemeClr val="bg1"/>
                </a:solidFill>
              </a:defRPr>
            </a:lvl1pPr>
          </a:lstStyle>
          <a:p>
            <a:pPr>
              <a:defRPr/>
            </a:pPr>
            <a:r>
              <a:rPr/>
              <a:t>26 mögliche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0925294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Generatoren</a:t>
            </a:r>
            <a:endParaRPr/>
          </a:p>
        </p:txBody>
      </p:sp>
      <p:sp>
        <p:nvSpPr>
          <p:cNvPr id="322986730" name="Rectangle 3"/>
          <p:cNvSpPr>
            <a:spLocks noChangeArrowheads="1" noGrp="1"/>
          </p:cNvSpPr>
          <p:nvPr userDrawn="1">
            <p:ph type="body" idx="1"/>
          </p:nvPr>
        </p:nvSpPr>
        <p:spPr bwMode="gray">
          <a:xfrm>
            <a:off x="575731" y="1339849"/>
            <a:ext cx="11161181"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Schreibe einen Generator </a:t>
            </a:r>
            <a:r>
              <a:rPr lang="de-DE" sz="2150" b="0" i="1" u="none" strike="noStrike" cap="none" spc="0">
                <a:solidFill>
                  <a:schemeClr val="tx1"/>
                </a:solidFill>
                <a:latin typeface="Arial"/>
                <a:ea typeface="Arial"/>
                <a:cs typeface="Arial"/>
              </a:rPr>
              <a:t>square_count</a:t>
            </a:r>
            <a:r>
              <a:rPr lang="de-DE" sz="2150" b="0" i="0" u="none" strike="noStrike" cap="none" spc="0">
                <a:solidFill>
                  <a:schemeClr val="tx1"/>
                </a:solidFill>
                <a:latin typeface="Arial"/>
                <a:ea typeface="Arial"/>
                <a:cs typeface="Arial"/>
              </a:rPr>
              <a:t> mit dem Eingabeparameter n, der die Quadratzahlen von 1 ... (n-1)² erzeugt.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Wichtig: Wenn </a:t>
            </a:r>
            <a:r>
              <a:rPr lang="de-DE" sz="2150" b="0" i="1" u="none" strike="noStrike" cap="none" spc="0">
                <a:solidFill>
                  <a:schemeClr val="tx1"/>
                </a:solidFill>
                <a:latin typeface="Arial"/>
                <a:ea typeface="Arial"/>
                <a:cs typeface="Arial"/>
              </a:rPr>
              <a:t>square_count</a:t>
            </a:r>
            <a:r>
              <a:rPr lang="de-DE" sz="2150" b="0" i="0" u="none" strike="noStrike" cap="none" spc="0">
                <a:solidFill>
                  <a:schemeClr val="tx1"/>
                </a:solidFill>
                <a:latin typeface="Arial"/>
                <a:ea typeface="Arial"/>
                <a:cs typeface="Arial"/>
              </a:rPr>
              <a:t> kein Generator ist, gibt es 0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Hinweis: Bei einer Eingabe von 5 sollen die Werte 1 4 9 16 ausgegeben werden.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96496969"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Generatoren</a:t>
            </a:r>
            <a:endParaRPr/>
          </a:p>
        </p:txBody>
      </p:sp>
      <p:sp>
        <p:nvSpPr>
          <p:cNvPr id="1652030874" name="Rectangle 3"/>
          <p:cNvSpPr>
            <a:spLocks noChangeArrowheads="1" noGrp="1"/>
          </p:cNvSpPr>
          <p:nvPr userDrawn="1">
            <p:ph type="body" idx="1"/>
          </p:nvPr>
        </p:nvSpPr>
        <p:spPr bwMode="gray">
          <a:xfrm flipH="0" flipV="0">
            <a:off x="2001837" y="3997324"/>
            <a:ext cx="8315325" cy="1965322"/>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b="1"/>
              <a:t>Ausgabe:</a:t>
            </a:r>
            <a:endParaRPr/>
          </a:p>
          <a:p>
            <a:pPr>
              <a:defRPr/>
            </a:pPr>
            <a:r>
              <a:rPr sz="2000" b="0" i="0" u="none">
                <a:solidFill>
                  <a:srgbClr val="000000"/>
                </a:solidFill>
                <a:latin typeface="Arial"/>
                <a:ea typeface="Arial"/>
                <a:cs typeface="Arial"/>
              </a:rPr>
              <a:t>Square Numbers from 0 to 1: 1</a:t>
            </a:r>
            <a:endParaRPr sz="2000" b="0" i="0" u="none">
              <a:solidFill>
                <a:srgbClr val="000000"/>
              </a:solidFill>
              <a:latin typeface="Arial"/>
              <a:cs typeface="Arial"/>
            </a:endParaRPr>
          </a:p>
          <a:p>
            <a:pPr>
              <a:defRPr/>
            </a:pPr>
            <a:r>
              <a:rPr sz="2000" b="0" i="0" u="none">
                <a:solidFill>
                  <a:srgbClr val="000000"/>
                </a:solidFill>
                <a:latin typeface="Arial"/>
                <a:ea typeface="Arial"/>
                <a:cs typeface="Arial"/>
              </a:rPr>
              <a:t>Square Numbers from 0 to 2: 1 4</a:t>
            </a:r>
            <a:endParaRPr sz="2000" b="0" i="0" u="none">
              <a:solidFill>
                <a:srgbClr val="000000"/>
              </a:solidFill>
              <a:latin typeface="Arial"/>
              <a:cs typeface="Arial"/>
            </a:endParaRPr>
          </a:p>
          <a:p>
            <a:pPr>
              <a:defRPr/>
            </a:pPr>
            <a:r>
              <a:rPr sz="2000" b="0" i="0" u="none">
                <a:solidFill>
                  <a:srgbClr val="000000"/>
                </a:solidFill>
                <a:latin typeface="Arial"/>
                <a:ea typeface="Arial"/>
                <a:cs typeface="Arial"/>
              </a:rPr>
              <a:t>Square Numbers from 0 to 3: 1 4 9</a:t>
            </a:r>
            <a:endParaRPr sz="2000" b="0" i="0" u="none">
              <a:solidFill>
                <a:srgbClr val="000000"/>
              </a:solidFill>
              <a:latin typeface="Arial"/>
              <a:cs typeface="Arial"/>
            </a:endParaRPr>
          </a:p>
          <a:p>
            <a:pPr>
              <a:defRPr/>
            </a:pPr>
            <a:r>
              <a:rPr sz="2000" b="0" i="0" u="none">
                <a:solidFill>
                  <a:srgbClr val="000000"/>
                </a:solidFill>
                <a:latin typeface="Arial"/>
                <a:ea typeface="Arial"/>
                <a:cs typeface="Arial"/>
              </a:rPr>
              <a:t>Square Numbers from 0 to 4: 1 4 9 16</a:t>
            </a:r>
            <a:endParaRPr sz="2000" b="0" i="0" u="none">
              <a:solidFill>
                <a:srgbClr val="000000"/>
              </a:solidFill>
              <a:latin typeface="Arial"/>
              <a:cs typeface="Arial"/>
            </a:endParaRPr>
          </a:p>
          <a:p>
            <a:pPr>
              <a:defRPr/>
            </a:pPr>
            <a:r>
              <a:rPr sz="2000" b="0" i="0" u="none">
                <a:solidFill>
                  <a:srgbClr val="000000"/>
                </a:solidFill>
                <a:latin typeface="Arial"/>
                <a:ea typeface="Arial"/>
                <a:cs typeface="Arial"/>
              </a:rPr>
              <a:t>Square Numbers from 0 to 5: 1 4 9 16 25</a:t>
            </a:r>
            <a:endParaRPr/>
          </a:p>
        </p:txBody>
      </p:sp>
      <p:pic>
        <p:nvPicPr>
          <p:cNvPr id="783947638" name=""/>
          <p:cNvPicPr>
            <a:picLocks noChangeAspect="1"/>
          </p:cNvPicPr>
          <p:nvPr/>
        </p:nvPicPr>
        <p:blipFill>
          <a:blip r:embed="rId3"/>
          <a:stretch/>
        </p:blipFill>
        <p:spPr bwMode="auto">
          <a:xfrm>
            <a:off x="2001837" y="1339849"/>
            <a:ext cx="8315325" cy="265747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90568289"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Generatoren</a:t>
            </a:r>
            <a:endParaRPr/>
          </a:p>
        </p:txBody>
      </p:sp>
      <p:sp>
        <p:nvSpPr>
          <p:cNvPr id="1229760754" name="Rectangle 3"/>
          <p:cNvSpPr>
            <a:spLocks noChangeArrowheads="1" noGrp="1"/>
          </p:cNvSpPr>
          <p:nvPr userDrawn="1">
            <p:ph type="body" idx="1"/>
          </p:nvPr>
        </p:nvSpPr>
        <p:spPr bwMode="gray">
          <a:xfrm flipH="0" flipV="0">
            <a:off x="575731" y="1339849"/>
            <a:ext cx="567250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Schreibe einen Generator </a:t>
            </a:r>
            <a:r>
              <a:rPr lang="de-DE" sz="2150" b="0" i="1" u="none" strike="noStrike" cap="none" spc="0">
                <a:solidFill>
                  <a:schemeClr val="tx1"/>
                </a:solidFill>
                <a:latin typeface="Arial"/>
                <a:ea typeface="Arial"/>
                <a:cs typeface="Arial"/>
              </a:rPr>
              <a:t>naturals</a:t>
            </a:r>
            <a:r>
              <a:rPr lang="de-DE" sz="2150" b="0" i="0" u="none" strike="noStrike" cap="none" spc="0">
                <a:solidFill>
                  <a:schemeClr val="tx1"/>
                </a:solidFill>
                <a:latin typeface="Arial"/>
                <a:ea typeface="Arial"/>
                <a:cs typeface="Arial"/>
              </a:rPr>
              <a:t>, der bei jedem Aufruf die nächste natürliche Zahl ausgibt, beginnend mit 1.</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Es sind </a:t>
            </a:r>
            <a:r>
              <a:rPr lang="de-DE" sz="2150" b="1" i="0" u="none" strike="noStrike" cap="none" spc="0">
                <a:solidFill>
                  <a:schemeClr val="tx1"/>
                </a:solidFill>
                <a:latin typeface="Arial"/>
                <a:ea typeface="Arial"/>
                <a:cs typeface="Arial"/>
              </a:rPr>
              <a:t>keine Eingabeparameter</a:t>
            </a:r>
            <a:r>
              <a:rPr lang="de-DE" sz="2150" b="0" i="0" u="none" strike="noStrike" cap="none" spc="0">
                <a:solidFill>
                  <a:schemeClr val="tx1"/>
                </a:solidFill>
                <a:latin typeface="Arial"/>
                <a:ea typeface="Arial"/>
                <a:cs typeface="Arial"/>
              </a:rPr>
              <a:t> erforderlich.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Wenn die Funktion </a:t>
            </a:r>
            <a:r>
              <a:rPr lang="de-DE" sz="2150" b="1" i="0" u="none" strike="noStrike" cap="none" spc="0">
                <a:solidFill>
                  <a:schemeClr val="tx1"/>
                </a:solidFill>
                <a:latin typeface="Arial"/>
                <a:ea typeface="Arial"/>
                <a:cs typeface="Arial"/>
              </a:rPr>
              <a:t>kein Generator </a:t>
            </a:r>
            <a:r>
              <a:rPr lang="de-DE" sz="2150" b="0" i="0" u="none" strike="noStrike" cap="none" spc="0">
                <a:solidFill>
                  <a:schemeClr val="tx1"/>
                </a:solidFill>
                <a:latin typeface="Arial"/>
                <a:ea typeface="Arial"/>
                <a:cs typeface="Arial"/>
              </a:rPr>
              <a:t>ist, gibt es </a:t>
            </a:r>
            <a:r>
              <a:rPr lang="de-DE" sz="2150" b="1" i="0" u="none" strike="noStrike" cap="none" spc="0">
                <a:solidFill>
                  <a:schemeClr val="tx1"/>
                </a:solidFill>
                <a:latin typeface="Arial"/>
                <a:ea typeface="Arial"/>
                <a:cs typeface="Arial"/>
              </a:rPr>
              <a:t>0 Punkte</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Hinweis: Orientiere dich am Beispiel </a:t>
            </a:r>
            <a:r>
              <a:rPr lang="de-DE" sz="2150" b="0" i="1" u="none" strike="noStrike" cap="none" spc="0">
                <a:solidFill>
                  <a:schemeClr val="tx1"/>
                </a:solidFill>
                <a:latin typeface="Arial"/>
                <a:ea typeface="Arial"/>
                <a:cs typeface="Arial"/>
              </a:rPr>
              <a:t>faktoriel_gen</a:t>
            </a:r>
            <a:r>
              <a:rPr lang="de-DE" sz="2150" b="0" i="0" u="none" strike="noStrike" cap="none" spc="0">
                <a:solidFill>
                  <a:schemeClr val="tx1"/>
                </a:solidFill>
                <a:latin typeface="Arial"/>
                <a:ea typeface="Arial"/>
                <a:cs typeface="Arial"/>
              </a:rPr>
              <a:t>.</a:t>
            </a:r>
            <a:endParaRPr/>
          </a:p>
        </p:txBody>
      </p:sp>
      <p:pic>
        <p:nvPicPr>
          <p:cNvPr id="1331696972" name=""/>
          <p:cNvPicPr>
            <a:picLocks noChangeAspect="1"/>
          </p:cNvPicPr>
          <p:nvPr/>
        </p:nvPicPr>
        <p:blipFill>
          <a:blip r:embed="rId3"/>
          <a:stretch/>
        </p:blipFill>
        <p:spPr bwMode="auto">
          <a:xfrm flipH="0" flipV="0">
            <a:off x="6472351" y="1689501"/>
            <a:ext cx="5696332" cy="392349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86605151"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Generatoren</a:t>
            </a:r>
            <a:endParaRPr/>
          </a:p>
        </p:txBody>
      </p:sp>
      <p:pic>
        <p:nvPicPr>
          <p:cNvPr id="1278692858" name=""/>
          <p:cNvPicPr>
            <a:picLocks noChangeAspect="1"/>
          </p:cNvPicPr>
          <p:nvPr>
            <p:ph idx="1"/>
          </p:nvPr>
        </p:nvPicPr>
        <p:blipFill>
          <a:blip r:embed="rId3"/>
          <a:stretch/>
        </p:blipFill>
        <p:spPr bwMode="auto">
          <a:xfrm rot="0">
            <a:off x="720558" y="929540"/>
            <a:ext cx="5086350" cy="2971800"/>
          </a:xfrm>
          <a:prstGeom prst="rect">
            <a:avLst/>
          </a:prstGeom>
        </p:spPr>
      </p:pic>
      <p:pic>
        <p:nvPicPr>
          <p:cNvPr id="120722475" name=""/>
          <p:cNvPicPr>
            <a:picLocks noChangeAspect="1"/>
          </p:cNvPicPr>
          <p:nvPr>
            <p:ph idx="10"/>
          </p:nvPr>
        </p:nvPicPr>
        <p:blipFill>
          <a:blip r:embed="rId4"/>
          <a:stretch/>
        </p:blipFill>
        <p:spPr bwMode="auto">
          <a:xfrm rot="0" flipH="0" flipV="0">
            <a:off x="6422419" y="1736911"/>
            <a:ext cx="5355919" cy="3576543"/>
          </a:xfrm>
          <a:prstGeom prst="rect">
            <a:avLst/>
          </a:prstGeom>
        </p:spPr>
      </p:pic>
      <p:sp>
        <p:nvSpPr>
          <p:cNvPr id="58483052" name=""/>
          <p:cNvSpPr txBox="1"/>
          <p:nvPr/>
        </p:nvSpPr>
        <p:spPr bwMode="auto">
          <a:xfrm rot="0" flipH="0" flipV="0">
            <a:off x="720558" y="4202205"/>
            <a:ext cx="5088509" cy="6709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b="1"/>
              <a:t>Ausgabe </a:t>
            </a:r>
            <a:r>
              <a:rPr b="0"/>
              <a:t>(test_n = 14)</a:t>
            </a:r>
            <a:r>
              <a:rPr b="1"/>
              <a:t>:</a:t>
            </a:r>
            <a:br>
              <a:rPr sz="1000" b="0" i="0" u="none">
                <a:solidFill>
                  <a:srgbClr val="000000"/>
                </a:solidFill>
                <a:latin typeface="Courier New"/>
                <a:ea typeface="Courier New"/>
                <a:cs typeface="Courier New"/>
              </a:rPr>
            </a:br>
            <a:r>
              <a:rPr sz="2000" b="0" i="1" u="none">
                <a:solidFill>
                  <a:srgbClr val="000000"/>
                </a:solidFill>
                <a:latin typeface="Arial"/>
                <a:ea typeface="Arial"/>
                <a:cs typeface="Arial"/>
              </a:rPr>
              <a:t>1, 2, 3, 4, 5, 6, 7, 8, 9, 10, 11, 12, 13,</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91941315"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Datenklassen</a:t>
            </a:r>
            <a:endParaRPr/>
          </a:p>
        </p:txBody>
      </p:sp>
      <p:sp>
        <p:nvSpPr>
          <p:cNvPr id="326101410" name="Rectangle 3"/>
          <p:cNvSpPr>
            <a:spLocks noChangeArrowheads="1" noGrp="1"/>
          </p:cNvSpPr>
          <p:nvPr userDrawn="1">
            <p:ph type="body" idx="1"/>
          </p:nvPr>
        </p:nvSpPr>
        <p:spPr bwMode="gray">
          <a:xfrm flipH="0" flipV="0">
            <a:off x="575731" y="1339849"/>
            <a:ext cx="5205591"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8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eine Dataclass </a:t>
            </a:r>
            <a:r>
              <a:rPr lang="de-DE" sz="2150" b="0" i="1" u="none" strike="noStrike" cap="none" spc="0">
                <a:solidFill>
                  <a:schemeClr val="tx1"/>
                </a:solidFill>
                <a:latin typeface="Arial"/>
                <a:ea typeface="Arial"/>
                <a:cs typeface="Arial"/>
              </a:rPr>
              <a:t>Student</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ea typeface="Arial"/>
              <a:cs typeface="Arial"/>
            </a:endParaRPr>
          </a:p>
          <a:p>
            <a:pPr>
              <a:defRPr/>
            </a:pPr>
            <a:endParaRPr/>
          </a:p>
          <a:p>
            <a:pPr>
              <a:defRPr/>
            </a:pPr>
            <a:r>
              <a:rPr lang="de-DE" sz="2150" b="0" i="0" u="none" strike="noStrike" cap="none" spc="0">
                <a:solidFill>
                  <a:schemeClr val="tx1"/>
                </a:solidFill>
                <a:latin typeface="Arial"/>
                <a:ea typeface="Arial"/>
                <a:cs typeface="Arial"/>
              </a:rPr>
              <a:t>- Die Hinweise sind aktuell nicht in logischer Reihenfolge.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Struckturier den Code sinnvoll!</a:t>
            </a:r>
            <a:endParaRPr/>
          </a:p>
        </p:txBody>
      </p:sp>
      <p:graphicFrame>
        <p:nvGraphicFramePr>
          <p:cNvPr id="1164254382" name=""/>
          <p:cNvGraphicFramePr>
            <a:graphicFrameLocks xmlns:a="http://schemas.openxmlformats.org/drawingml/2006/main"/>
          </p:cNvGraphicFramePr>
          <p:nvPr/>
        </p:nvGraphicFramePr>
        <p:xfrm>
          <a:off x="6481690" y="2742079"/>
          <a:ext cx="4148582" cy="2881092"/>
        </p:xfrm>
        <a:graphic>
          <a:graphicData uri="http://schemas.openxmlformats.org/drawingml/2006/table">
            <a:tbl>
              <a:tblPr firstRow="1" firstCol="0" lastRow="0" lastCol="0" bandRow="1" bandCol="0">
                <a:tableStyleId>{5C22544A-7EE6-4342-B048-85BDC9FD1C3A}</a:tableStyleId>
              </a:tblPr>
              <a:tblGrid>
                <a:gridCol w="2067941"/>
                <a:gridCol w="2067941"/>
              </a:tblGrid>
              <a:tr h="552700">
                <a:tc>
                  <a:txBody>
                    <a:bodyPr/>
                    <a:p>
                      <a:pPr>
                        <a:defRPr/>
                      </a:pPr>
                      <a:r>
                        <a:rPr/>
                        <a:t>Attribut</a:t>
                      </a:r>
                      <a:endParaRPr/>
                    </a:p>
                  </a:txBody>
                  <a:tcPr/>
                </a:tc>
                <a:tc>
                  <a:txBody>
                    <a:bodyPr/>
                    <a:p>
                      <a:pPr>
                        <a:defRPr/>
                      </a:pPr>
                      <a:r>
                        <a:rPr/>
                        <a:t>Wert</a:t>
                      </a:r>
                      <a:endParaRPr/>
                    </a:p>
                  </a:txBody>
                  <a:tcPr/>
                </a:tc>
              </a:tr>
              <a:tr h="617431">
                <a:tc>
                  <a:txBody>
                    <a:bodyPr/>
                    <a:p>
                      <a:pPr>
                        <a:defRPr/>
                      </a:pPr>
                      <a:r>
                        <a:rPr/>
                        <a:t>vorname</a:t>
                      </a:r>
                      <a:endParaRPr/>
                    </a:p>
                  </a:txBody>
                  <a:tcPr/>
                </a:tc>
                <a:tc>
                  <a:txBody>
                    <a:bodyPr/>
                    <a:p>
                      <a:pPr>
                        <a:defRPr/>
                      </a:pPr>
                      <a:r>
                        <a:rPr/>
                        <a:t>Martin</a:t>
                      </a:r>
                      <a:endParaRPr/>
                    </a:p>
                  </a:txBody>
                  <a:tcPr/>
                </a:tc>
              </a:tr>
              <a:tr h="566087">
                <a:tc>
                  <a:txBody>
                    <a:bodyPr/>
                    <a:p>
                      <a:pPr>
                        <a:defRPr/>
                      </a:pPr>
                      <a:r>
                        <a:rPr/>
                        <a:t>nachname</a:t>
                      </a:r>
                      <a:endParaRPr/>
                    </a:p>
                  </a:txBody>
                  <a:tcPr/>
                </a:tc>
                <a:tc>
                  <a:txBody>
                    <a:bodyPr/>
                    <a:p>
                      <a:pPr>
                        <a:defRPr/>
                      </a:pPr>
                      <a:r>
                        <a:rPr/>
                        <a:t>Le</a:t>
                      </a:r>
                      <a:endParaRPr/>
                    </a:p>
                  </a:txBody>
                  <a:tcPr/>
                </a:tc>
              </a:tr>
              <a:tr h="566087">
                <a:tc>
                  <a:txBody>
                    <a:bodyPr/>
                    <a:p>
                      <a:pPr>
                        <a:defRPr/>
                      </a:pPr>
                      <a:r>
                        <a:rPr/>
                        <a:t>mat_nr</a:t>
                      </a:r>
                      <a:endParaRPr/>
                    </a:p>
                  </a:txBody>
                  <a:tcPr/>
                </a:tc>
                <a:tc>
                  <a:txBody>
                    <a:bodyPr/>
                    <a:p>
                      <a:pPr>
                        <a:defRPr/>
                      </a:pPr>
                      <a:r>
                        <a:rPr/>
                        <a:t>520420</a:t>
                      </a:r>
                      <a:endParaRPr/>
                    </a:p>
                  </a:txBody>
                  <a:tcPr/>
                </a:tc>
              </a:tr>
              <a:tr h="566087">
                <a:tc>
                  <a:txBody>
                    <a:bodyPr/>
                    <a:p>
                      <a:pPr>
                        <a:defRPr/>
                      </a:pPr>
                      <a:r>
                        <a:rPr/>
                        <a:t>semester</a:t>
                      </a:r>
                      <a:endParaRPr/>
                    </a:p>
                  </a:txBody>
                  <a:tcPr/>
                </a:tc>
                <a:tc>
                  <a:txBody>
                    <a:bodyPr/>
                    <a:p>
                      <a:pPr>
                        <a:defRPr/>
                      </a:pPr>
                      <a:r>
                        <a:rPr/>
                        <a:t>5</a:t>
                      </a:r>
                      <a:endParaRPr/>
                    </a:p>
                  </a:txBody>
                  <a:tcPr/>
                </a:tc>
              </a:tr>
            </a:tbl>
          </a:graphicData>
        </a:graphic>
      </p:graphicFrame>
      <p:sp>
        <p:nvSpPr>
          <p:cNvPr id="2139807622" name=""/>
          <p:cNvSpPr txBox="1"/>
          <p:nvPr/>
        </p:nvSpPr>
        <p:spPr bwMode="auto">
          <a:xfrm rot="0" flipH="0" flipV="0">
            <a:off x="7539801" y="2022692"/>
            <a:ext cx="2032361" cy="366119"/>
          </a:xfrm>
          <a:prstGeom prst="rect">
            <a:avLst/>
          </a:prstGeom>
          <a:noFill/>
        </p:spPr>
        <p:txBody>
          <a:bodyPr vertOverflow="overflow" horzOverflow="overflow" vert="horz" wrap="none" lIns="91440" tIns="45720" rIns="91440" bIns="45720" numCol="1" spcCol="0" rtlCol="0" fromWordArt="0" anchor="t" anchorCtr="0" forceAA="0" upright="0" compatLnSpc="0">
            <a:spAutoFit/>
          </a:bodyPr>
          <a:p>
            <a:pPr>
              <a:defRPr/>
            </a:pPr>
            <a:r>
              <a:rPr b="1"/>
              <a:t>Beispielstudent:</a:t>
            </a:r>
            <a:endParaRPr b="1"/>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84193255"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Datenklassen</a:t>
            </a:r>
            <a:endParaRPr/>
          </a:p>
        </p:txBody>
      </p:sp>
      <p:sp>
        <p:nvSpPr>
          <p:cNvPr id="204884669" name="Inhaltsplatzhalter 2"/>
          <p:cNvSpPr>
            <a:spLocks noGrp="1"/>
          </p:cNvSpPr>
          <p:nvPr>
            <p:ph idx="1"/>
          </p:nvPr>
        </p:nvSpPr>
        <p:spPr bwMode="auto">
          <a:xfrm>
            <a:off x="575732" y="1199999"/>
            <a:ext cx="5375999"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marL="322429" indent="-322429">
              <a:buAutoNum type="arabicPeriod"/>
              <a:defRPr/>
            </a:pPr>
            <a:r>
              <a:rPr lang="de-DE" sz="2150" b="0" i="0" u="none" strike="noStrike" cap="none" spc="0">
                <a:solidFill>
                  <a:schemeClr val="tx1"/>
                </a:solidFill>
                <a:latin typeface="Arial"/>
                <a:ea typeface="Arial"/>
                <a:cs typeface="Arial"/>
              </a:rPr>
              <a:t>Importiere aus dem dataclasses-Modul die Funktion asdict. </a:t>
            </a:r>
            <a:endParaRPr lang="de-DE" sz="2150" b="0" i="0" u="none" strike="noStrike" cap="none" spc="0">
              <a:solidFill>
                <a:schemeClr val="tx1"/>
              </a:solidFill>
              <a:latin typeface="Arial"/>
              <a:ea typeface="Arial"/>
              <a:cs typeface="Arial"/>
            </a:endParaRPr>
          </a:p>
          <a:p>
            <a:pPr marL="322429" indent="-322429">
              <a:buAutoNum type="arabicPeriod"/>
              <a:defRPr/>
            </a:pPr>
            <a:r>
              <a:rPr lang="de-DE" sz="2150" b="0" i="0" u="none" strike="noStrike" cap="none" spc="0">
                <a:solidFill>
                  <a:schemeClr val="tx1"/>
                </a:solidFill>
                <a:latin typeface="Arial"/>
                <a:ea typeface="Arial"/>
                <a:cs typeface="Arial"/>
              </a:rPr>
              <a:t>Die Dataclass soll die Werte </a:t>
            </a:r>
            <a:r>
              <a:rPr lang="de-DE" sz="2150" b="0" i="1" u="none" strike="noStrike" cap="none" spc="0">
                <a:solidFill>
                  <a:schemeClr val="tx1"/>
                </a:solidFill>
                <a:latin typeface="Arial"/>
                <a:ea typeface="Arial"/>
                <a:cs typeface="Arial"/>
              </a:rPr>
              <a:t>vorname</a:t>
            </a:r>
            <a:r>
              <a:rPr lang="de-DE" sz="2150" b="0" i="0" u="none" strike="noStrike" cap="none" spc="0">
                <a:solidFill>
                  <a:schemeClr val="tx1"/>
                </a:solidFill>
                <a:latin typeface="Arial"/>
                <a:ea typeface="Arial"/>
                <a:cs typeface="Arial"/>
              </a:rPr>
              <a:t>, </a:t>
            </a:r>
            <a:r>
              <a:rPr lang="de-DE" sz="2150" b="0" i="1" u="none" strike="noStrike" cap="none" spc="0">
                <a:solidFill>
                  <a:schemeClr val="tx1"/>
                </a:solidFill>
                <a:latin typeface="Arial"/>
                <a:ea typeface="Arial"/>
                <a:cs typeface="Arial"/>
              </a:rPr>
              <a:t>nachname</a:t>
            </a:r>
            <a:r>
              <a:rPr lang="de-DE" sz="2150" b="0" i="0" u="none" strike="noStrike" cap="none" spc="0">
                <a:solidFill>
                  <a:schemeClr val="tx1"/>
                </a:solidFill>
                <a:latin typeface="Arial"/>
                <a:ea typeface="Arial"/>
                <a:cs typeface="Arial"/>
              </a:rPr>
              <a:t>, </a:t>
            </a:r>
            <a:r>
              <a:rPr lang="de-DE" sz="2150" b="0" i="1" u="none" strike="noStrike" cap="none" spc="0">
                <a:solidFill>
                  <a:schemeClr val="tx1"/>
                </a:solidFill>
                <a:latin typeface="Arial"/>
                <a:ea typeface="Arial"/>
                <a:cs typeface="Arial"/>
              </a:rPr>
              <a:t>semester</a:t>
            </a:r>
            <a:r>
              <a:rPr lang="de-DE" sz="2150" b="0" i="0" u="none" strike="noStrike" cap="none" spc="0">
                <a:solidFill>
                  <a:schemeClr val="tx1"/>
                </a:solidFill>
                <a:latin typeface="Arial"/>
                <a:ea typeface="Arial"/>
                <a:cs typeface="Arial"/>
              </a:rPr>
              <a:t> und </a:t>
            </a:r>
            <a:r>
              <a:rPr lang="de-DE" sz="2150" b="0" i="1" u="none" strike="noStrike" cap="none" spc="0">
                <a:solidFill>
                  <a:schemeClr val="tx1"/>
                </a:solidFill>
                <a:latin typeface="Arial"/>
                <a:ea typeface="Arial"/>
                <a:cs typeface="Arial"/>
              </a:rPr>
              <a:t>mat_nr</a:t>
            </a:r>
            <a:r>
              <a:rPr lang="de-DE" sz="2150" b="0" i="0" u="none" strike="noStrike" cap="none" spc="0">
                <a:solidFill>
                  <a:schemeClr val="tx1"/>
                </a:solidFill>
                <a:latin typeface="Arial"/>
                <a:ea typeface="Arial"/>
                <a:cs typeface="Arial"/>
              </a:rPr>
              <a:t> speichern. Wählen Sie für jedes Attribut den geeigneten Datentyp (z. B. macht es Sinn, die Semesteranzahl als </a:t>
            </a:r>
            <a:r>
              <a:rPr lang="de-DE" sz="2150" b="0" i="1" u="none" strike="noStrike" cap="none" spc="0">
                <a:solidFill>
                  <a:schemeClr val="tx1"/>
                </a:solidFill>
                <a:latin typeface="Arial"/>
                <a:ea typeface="Arial"/>
                <a:cs typeface="Arial"/>
              </a:rPr>
              <a:t>int</a:t>
            </a:r>
            <a:r>
              <a:rPr lang="de-DE" sz="2150" b="0" i="0" u="none" strike="noStrike" cap="none" spc="0">
                <a:solidFill>
                  <a:schemeClr val="tx1"/>
                </a:solidFill>
                <a:latin typeface="Arial"/>
                <a:ea typeface="Arial"/>
                <a:cs typeface="Arial"/>
              </a:rPr>
              <a:t> zu speichern, nicht als </a:t>
            </a:r>
            <a:r>
              <a:rPr lang="de-DE" sz="2150" b="0" i="1" u="none" strike="noStrike" cap="none" spc="0">
                <a:solidFill>
                  <a:schemeClr val="tx1"/>
                </a:solidFill>
                <a:latin typeface="Arial"/>
                <a:ea typeface="Arial"/>
                <a:cs typeface="Arial"/>
              </a:rPr>
              <a:t>float</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ea typeface="Arial"/>
              <a:cs typeface="Arial"/>
            </a:endParaRPr>
          </a:p>
          <a:p>
            <a:pPr marL="322429" indent="-322429">
              <a:buFont typeface="Arial"/>
              <a:buChar char="–"/>
              <a:defRPr/>
            </a:pPr>
            <a:r>
              <a:rPr lang="de-DE" sz="2150" b="1" i="0" u="none" strike="noStrike" cap="none" spc="0">
                <a:solidFill>
                  <a:schemeClr val="tx1"/>
                </a:solidFill>
                <a:latin typeface="Arial"/>
                <a:ea typeface="Arial"/>
                <a:cs typeface="Arial"/>
              </a:rPr>
              <a:t>Wichtig:</a:t>
            </a:r>
            <a:r>
              <a:rPr lang="de-DE" sz="2150" b="0" i="0" u="none" strike="noStrike" cap="none" spc="0">
                <a:solidFill>
                  <a:schemeClr val="tx1"/>
                </a:solidFill>
                <a:latin typeface="Arial"/>
                <a:ea typeface="Arial"/>
                <a:cs typeface="Arial"/>
              </a:rPr>
              <a:t> Wenn </a:t>
            </a:r>
            <a:r>
              <a:rPr lang="de-DE" sz="2150" b="0" i="1" u="none" strike="noStrike" cap="none" spc="0">
                <a:solidFill>
                  <a:schemeClr val="tx1"/>
                </a:solidFill>
                <a:latin typeface="Arial"/>
                <a:ea typeface="Arial"/>
                <a:cs typeface="Arial"/>
              </a:rPr>
              <a:t>Student</a:t>
            </a:r>
            <a:r>
              <a:rPr lang="de-DE" sz="2150" b="0" i="0" u="none" strike="noStrike" cap="none" spc="0">
                <a:solidFill>
                  <a:schemeClr val="tx1"/>
                </a:solidFill>
                <a:latin typeface="Arial"/>
                <a:ea typeface="Arial"/>
                <a:cs typeface="Arial"/>
              </a:rPr>
              <a:t> keine Dataclass ist, gibt es </a:t>
            </a:r>
            <a:r>
              <a:rPr lang="de-DE" sz="2150" b="1" i="0" u="none" strike="noStrike" cap="none" spc="0">
                <a:solidFill>
                  <a:schemeClr val="tx1"/>
                </a:solidFill>
                <a:latin typeface="Arial"/>
                <a:ea typeface="Arial"/>
                <a:cs typeface="Arial"/>
              </a:rPr>
              <a:t>0 Punkte</a:t>
            </a:r>
            <a:r>
              <a:rPr lang="de-DE" sz="2150" b="0" i="0" u="none" strike="noStrike" cap="none" spc="0">
                <a:solidFill>
                  <a:schemeClr val="tx1"/>
                </a:solidFill>
                <a:latin typeface="Arial"/>
                <a:ea typeface="Arial"/>
                <a:cs typeface="Arial"/>
              </a:rPr>
              <a:t>.</a:t>
            </a:r>
            <a:r>
              <a:rPr lang="de-DE" sz="2150" b="0" i="0" u="none" strike="noStrike" cap="none" spc="0">
                <a:solidFill>
                  <a:schemeClr val="tx1"/>
                </a:solidFill>
                <a:latin typeface="Arial"/>
                <a:ea typeface="Arial"/>
                <a:cs typeface="Arial"/>
              </a:rPr>
              <a:t> </a:t>
            </a:r>
            <a:endParaRPr/>
          </a:p>
          <a:p>
            <a:pPr marL="322429" indent="-322429">
              <a:buFont typeface="Arial"/>
              <a:buChar char="–"/>
              <a:defRPr/>
            </a:pPr>
            <a:r>
              <a:rPr lang="de-DE" sz="2150" b="0" i="0" u="none" strike="noStrike" cap="none" spc="0">
                <a:solidFill>
                  <a:schemeClr val="tx1"/>
                </a:solidFill>
                <a:latin typeface="Arial"/>
                <a:ea typeface="Arial"/>
                <a:cs typeface="Arial"/>
              </a:rPr>
              <a:t>Alle Variablen sollen mit </a:t>
            </a:r>
            <a:r>
              <a:rPr lang="de-DE" sz="2150" b="0" i="1" u="none" strike="noStrike" cap="none" spc="0">
                <a:solidFill>
                  <a:schemeClr val="tx1"/>
                </a:solidFill>
                <a:latin typeface="Arial"/>
                <a:ea typeface="Arial"/>
                <a:cs typeface="Arial"/>
              </a:rPr>
              <a:t>Type Hints</a:t>
            </a:r>
            <a:r>
              <a:rPr lang="de-DE" sz="2150" b="0" i="0" u="none" strike="noStrike" cap="none" spc="0">
                <a:solidFill>
                  <a:schemeClr val="tx1"/>
                </a:solidFill>
                <a:latin typeface="Arial"/>
                <a:ea typeface="Arial"/>
                <a:cs typeface="Arial"/>
              </a:rPr>
              <a:t> versehen werden.</a:t>
            </a:r>
            <a:endParaRPr/>
          </a:p>
          <a:p>
            <a:pPr marL="322429" indent="-322429">
              <a:buFont typeface="Arial"/>
              <a:buChar char="–"/>
              <a:defRPr/>
            </a:pPr>
            <a:endParaRPr lang="de-DE" sz="2150" b="0" i="0" u="none" strike="noStrike" cap="none" spc="0">
              <a:solidFill>
                <a:schemeClr val="tx1"/>
              </a:solidFill>
              <a:latin typeface="Arial"/>
              <a:ea typeface="Arial"/>
              <a:cs typeface="Arial"/>
            </a:endParaRPr>
          </a:p>
        </p:txBody>
      </p:sp>
      <p:sp>
        <p:nvSpPr>
          <p:cNvPr id="1946534397" name="Inhaltsplatzhalter 2"/>
          <p:cNvSpPr>
            <a:spLocks noGrp="1"/>
          </p:cNvSpPr>
          <p:nvPr>
            <p:ph idx="10"/>
          </p:nvPr>
        </p:nvSpPr>
        <p:spPr bwMode="auto">
          <a:xfrm>
            <a:off x="6480042" y="1199999"/>
            <a:ext cx="5375999"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marL="322429" indent="-322429">
              <a:buFont typeface="Arial"/>
              <a:buChar char="–"/>
              <a:defRPr/>
            </a:pPr>
            <a:r>
              <a:rPr lang="de-DE" sz="2150" b="0" i="0" u="none" strike="noStrike" cap="none" spc="0">
                <a:solidFill>
                  <a:schemeClr val="tx1"/>
                </a:solidFill>
                <a:latin typeface="Arial"/>
                <a:ea typeface="Arial"/>
                <a:cs typeface="Arial"/>
              </a:rPr>
              <a:t>Hat eines der Attribute keinen optimalen Datentyp, gibt es trotzdem Punkte, solange die Mehrheit korrekt ist.</a:t>
            </a:r>
            <a:endParaRPr/>
          </a:p>
          <a:p>
            <a:pPr>
              <a:defRPr/>
            </a:pPr>
            <a:r>
              <a:rPr/>
              <a:t>3. </a:t>
            </a:r>
            <a:r>
              <a:rPr lang="de-DE" sz="2150" b="0" i="0" u="none" strike="noStrike" cap="none" spc="0">
                <a:solidFill>
                  <a:schemeClr val="tx1"/>
                </a:solidFill>
                <a:latin typeface="Arial"/>
                <a:ea typeface="Arial"/>
                <a:cs typeface="Arial"/>
              </a:rPr>
              <a:t>Erstelle ein Objekt mit den Werten des Beispielstudenten und weise das Ergebnis von </a:t>
            </a:r>
            <a:r>
              <a:rPr lang="de-DE" sz="2150" b="0" i="1" u="none" strike="noStrike" cap="none" spc="0">
                <a:solidFill>
                  <a:schemeClr val="tx1"/>
                </a:solidFill>
                <a:latin typeface="Arial"/>
                <a:ea typeface="Arial"/>
                <a:cs typeface="Arial"/>
              </a:rPr>
              <a:t>asdict(&lt;beispielstudent&gt;)</a:t>
            </a:r>
            <a:r>
              <a:rPr lang="de-DE" sz="2150" b="0" i="0" u="none" strike="noStrike" cap="none" spc="0">
                <a:solidFill>
                  <a:schemeClr val="tx1"/>
                </a:solidFill>
                <a:latin typeface="Arial"/>
                <a:ea typeface="Arial"/>
                <a:cs typeface="Arial"/>
              </a:rPr>
              <a:t> der Variablen </a:t>
            </a:r>
            <a:r>
              <a:rPr lang="de-DE" sz="2150" b="0" i="1" u="none" strike="noStrike" cap="none" spc="0">
                <a:solidFill>
                  <a:schemeClr val="tx1"/>
                </a:solidFill>
                <a:latin typeface="Arial"/>
                <a:ea typeface="Arial"/>
                <a:cs typeface="Arial"/>
              </a:rPr>
              <a:t>stud</a:t>
            </a:r>
            <a:r>
              <a:rPr lang="de-DE" sz="2150" b="0" i="0" u="none" strike="noStrike" cap="none" spc="0">
                <a:solidFill>
                  <a:schemeClr val="tx1"/>
                </a:solidFill>
                <a:latin typeface="Arial"/>
                <a:ea typeface="Arial"/>
                <a:cs typeface="Arial"/>
              </a:rPr>
              <a:t> zu.</a:t>
            </a:r>
            <a:endParaRPr/>
          </a:p>
          <a:p>
            <a:pPr>
              <a:defRPr/>
            </a:pPr>
            <a:r>
              <a:rPr/>
              <a:t>4. </a:t>
            </a:r>
            <a:r>
              <a:rPr lang="de-DE" sz="2150" b="0" i="0" u="none" strike="noStrike" cap="none" spc="0">
                <a:solidFill>
                  <a:schemeClr val="tx1"/>
                </a:solidFill>
                <a:latin typeface="Arial"/>
                <a:ea typeface="Arial"/>
                <a:cs typeface="Arial"/>
              </a:rPr>
              <a:t>Füge Kommentare ein, die sich auf die jeweilige </a:t>
            </a:r>
            <a:r>
              <a:rPr lang="de-DE" sz="2150" b="0" i="0" u="sng" strike="noStrike" cap="none" spc="0">
                <a:solidFill>
                  <a:schemeClr val="tx1"/>
                </a:solidFill>
                <a:latin typeface="Arial"/>
                <a:ea typeface="Arial"/>
                <a:cs typeface="Arial"/>
                <a:hlinkClick r:id="rId3" tooltip=""/>
              </a:rPr>
              <a:t>PEP 8</a:t>
            </a:r>
            <a:r>
              <a:rPr lang="de-DE" sz="2150" b="0" i="0" u="none" strike="noStrike" cap="none" spc="0">
                <a:solidFill>
                  <a:schemeClr val="tx1"/>
                </a:solidFill>
                <a:latin typeface="Arial"/>
                <a:ea typeface="Arial"/>
                <a:cs typeface="Arial"/>
              </a:rPr>
              <a:t> Regel beziehen.</a:t>
            </a:r>
            <a:endParaRPr lang="de-DE" sz="2150" b="0" i="0" u="none" strike="noStrike" cap="none" spc="0">
              <a:solidFill>
                <a:schemeClr val="tx1"/>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45197807"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Datenklassen</a:t>
            </a:r>
            <a:endParaRPr/>
          </a:p>
        </p:txBody>
      </p:sp>
      <p:pic>
        <p:nvPicPr>
          <p:cNvPr id="586109617" name=""/>
          <p:cNvPicPr>
            <a:picLocks noChangeAspect="1"/>
          </p:cNvPicPr>
          <p:nvPr>
            <p:ph idx="1"/>
          </p:nvPr>
        </p:nvPicPr>
        <p:blipFill>
          <a:blip r:embed="rId3"/>
          <a:stretch/>
        </p:blipFill>
        <p:spPr bwMode="auto">
          <a:xfrm rot="0">
            <a:off x="575732" y="1236070"/>
            <a:ext cx="5375999" cy="4487859"/>
          </a:xfrm>
          <a:prstGeom prst="rect">
            <a:avLst/>
          </a:prstGeom>
        </p:spPr>
      </p:pic>
      <p:pic>
        <p:nvPicPr>
          <p:cNvPr id="320869240" name=""/>
          <p:cNvPicPr>
            <a:picLocks noChangeAspect="1"/>
          </p:cNvPicPr>
          <p:nvPr>
            <p:ph idx="10"/>
          </p:nvPr>
        </p:nvPicPr>
        <p:blipFill>
          <a:blip r:embed="rId4"/>
          <a:stretch/>
        </p:blipFill>
        <p:spPr bwMode="auto">
          <a:xfrm rot="0">
            <a:off x="6562955" y="1508324"/>
            <a:ext cx="5210174" cy="394335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07516395"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Datentypen</a:t>
            </a:r>
            <a:endParaRPr/>
          </a:p>
        </p:txBody>
      </p:sp>
      <p:sp>
        <p:nvSpPr>
          <p:cNvPr id="229884384"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2 Punkte: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Definieren Sie zunächst die zwei Variablen a und b und initialisieren diese mit einem Integerwert ungleich 0:</a:t>
            </a:r>
            <a:r>
              <a:rPr/>
              <a:t> </a:t>
            </a:r>
            <a:endParaRPr/>
          </a:p>
          <a:p>
            <a:pPr>
              <a:defRPr/>
            </a:pPr>
            <a:endParaRPr/>
          </a:p>
          <a:p>
            <a:pPr>
              <a:defRPr/>
            </a:pPr>
            <a:endParaRPr/>
          </a:p>
        </p:txBody>
      </p:sp>
      <p:pic>
        <p:nvPicPr>
          <p:cNvPr id="1757444155" name=""/>
          <p:cNvPicPr>
            <a:picLocks noChangeAspect="1"/>
          </p:cNvPicPr>
          <p:nvPr/>
        </p:nvPicPr>
        <p:blipFill>
          <a:blip r:embed="rId3"/>
          <a:stretch/>
        </p:blipFill>
        <p:spPr bwMode="auto">
          <a:xfrm flipH="0" flipV="0">
            <a:off x="4712992" y="2922382"/>
            <a:ext cx="2893015" cy="222183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68167744"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Datenklassen</a:t>
            </a:r>
            <a:endParaRPr/>
          </a:p>
        </p:txBody>
      </p:sp>
      <p:sp>
        <p:nvSpPr>
          <p:cNvPr id="1833467488" name="Rectangle 3"/>
          <p:cNvSpPr>
            <a:spLocks noChangeArrowheads="1" noGrp="1"/>
          </p:cNvSpPr>
          <p:nvPr userDrawn="1">
            <p:ph type="body" idx="1"/>
          </p:nvPr>
        </p:nvSpPr>
        <p:spPr bwMode="gray">
          <a:xfrm flipH="0" flipV="0">
            <a:off x="575731" y="1339849"/>
            <a:ext cx="11167534"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6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Gegeben sind zwei Listen </a:t>
            </a:r>
            <a:r>
              <a:rPr lang="de-DE" sz="2150" b="0" i="1" u="none" strike="noStrike" cap="none" spc="0">
                <a:solidFill>
                  <a:schemeClr val="tx1"/>
                </a:solidFill>
                <a:latin typeface="Arial"/>
                <a:ea typeface="Arial"/>
                <a:cs typeface="Arial"/>
              </a:rPr>
              <a:t>colorn</a:t>
            </a:r>
            <a:r>
              <a:rPr lang="de-DE" sz="2150" b="0" i="0" u="none" strike="noStrike" cap="none" spc="0">
                <a:solidFill>
                  <a:schemeClr val="tx1"/>
                </a:solidFill>
                <a:latin typeface="Arial"/>
                <a:ea typeface="Arial"/>
                <a:cs typeface="Arial"/>
              </a:rPr>
              <a:t> und </a:t>
            </a:r>
            <a:r>
              <a:rPr lang="de-DE" sz="2150" b="0" i="1" u="none" strike="noStrike" cap="none" spc="0">
                <a:solidFill>
                  <a:schemeClr val="tx1"/>
                </a:solidFill>
                <a:latin typeface="Arial"/>
                <a:ea typeface="Arial"/>
                <a:cs typeface="Arial"/>
              </a:rPr>
              <a:t>colorv_hex</a:t>
            </a:r>
            <a:r>
              <a:rPr lang="de-DE" sz="2150" b="0" i="0" u="none" strike="noStrike" cap="none" spc="0">
                <a:solidFill>
                  <a:schemeClr val="tx1"/>
                </a:solidFill>
                <a:latin typeface="Arial"/>
                <a:ea typeface="Arial"/>
                <a:cs typeface="Arial"/>
              </a:rPr>
              <a:t>, die zueinander indexsortiert sind.</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1. Erstelle eine Dataclass </a:t>
            </a:r>
            <a:r>
              <a:rPr lang="de-DE" sz="2150" b="0" i="1" u="none" strike="noStrike" cap="none" spc="0">
                <a:solidFill>
                  <a:schemeClr val="tx1"/>
                </a:solidFill>
                <a:latin typeface="Arial"/>
                <a:ea typeface="Arial"/>
                <a:cs typeface="Arial"/>
              </a:rPr>
              <a:t>Color</a:t>
            </a:r>
            <a:r>
              <a:rPr lang="de-DE" sz="2150" b="0" i="0" u="none" strike="noStrike" cap="none" spc="0">
                <a:solidFill>
                  <a:schemeClr val="tx1"/>
                </a:solidFill>
                <a:latin typeface="Arial"/>
                <a:ea typeface="Arial"/>
                <a:cs typeface="Arial"/>
              </a:rPr>
              <a:t> mit den Attributen </a:t>
            </a:r>
            <a:r>
              <a:rPr lang="de-DE" sz="2150" b="0" i="1" u="none" strike="noStrike" cap="none" spc="0">
                <a:solidFill>
                  <a:schemeClr val="tx1"/>
                </a:solidFill>
                <a:latin typeface="Arial"/>
                <a:ea typeface="Arial"/>
                <a:cs typeface="Arial"/>
              </a:rPr>
              <a:t>name</a:t>
            </a:r>
            <a:r>
              <a:rPr lang="de-DE" sz="2150" b="0" i="0" u="none" strike="noStrike" cap="none" spc="0">
                <a:solidFill>
                  <a:schemeClr val="tx1"/>
                </a:solidFill>
                <a:latin typeface="Arial"/>
                <a:ea typeface="Arial"/>
                <a:cs typeface="Arial"/>
              </a:rPr>
              <a:t> und </a:t>
            </a:r>
            <a:r>
              <a:rPr lang="de-DE" sz="2150" b="0" i="1" u="none" strike="noStrike" cap="none" spc="0">
                <a:solidFill>
                  <a:schemeClr val="tx1"/>
                </a:solidFill>
                <a:latin typeface="Arial"/>
                <a:ea typeface="Arial"/>
                <a:cs typeface="Arial"/>
              </a:rPr>
              <a:t>value</a:t>
            </a:r>
            <a:r>
              <a:rPr lang="de-DE" sz="2150" b="0" i="0" u="none" strike="noStrike" cap="none" spc="0">
                <a:solidFill>
                  <a:schemeClr val="tx1"/>
                </a:solidFill>
                <a:latin typeface="Arial"/>
                <a:ea typeface="Arial"/>
                <a:cs typeface="Arial"/>
              </a:rPr>
              <a:t> und versehe sie mit passenden Type Hints.</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2. Erzeuge anschließend eine Liste, die die Werte aus </a:t>
            </a:r>
            <a:r>
              <a:rPr lang="de-DE" sz="2150" b="0" i="1" u="none" strike="noStrike" cap="none" spc="0">
                <a:solidFill>
                  <a:schemeClr val="tx1"/>
                </a:solidFill>
                <a:latin typeface="Arial"/>
                <a:ea typeface="Arial"/>
                <a:cs typeface="Arial"/>
              </a:rPr>
              <a:t>colorn</a:t>
            </a:r>
            <a:r>
              <a:rPr lang="de-DE" sz="2150" b="0" i="0" u="none" strike="noStrike" cap="none" spc="0">
                <a:solidFill>
                  <a:schemeClr val="tx1"/>
                </a:solidFill>
                <a:latin typeface="Arial"/>
                <a:ea typeface="Arial"/>
                <a:cs typeface="Arial"/>
              </a:rPr>
              <a:t> und </a:t>
            </a:r>
            <a:r>
              <a:rPr lang="de-DE" sz="2150" b="0" i="1" u="none" strike="noStrike" cap="none" spc="0">
                <a:solidFill>
                  <a:schemeClr val="tx1"/>
                </a:solidFill>
                <a:latin typeface="Arial"/>
                <a:ea typeface="Arial"/>
                <a:cs typeface="Arial"/>
              </a:rPr>
              <a:t>colorv_hex</a:t>
            </a:r>
            <a:r>
              <a:rPr lang="de-DE" sz="2150" b="0" i="0" u="none" strike="noStrike" cap="none" spc="0">
                <a:solidFill>
                  <a:schemeClr val="tx1"/>
                </a:solidFill>
                <a:latin typeface="Arial"/>
                <a:ea typeface="Arial"/>
                <a:cs typeface="Arial"/>
              </a:rPr>
              <a:t> in Instanzen der Dataclass </a:t>
            </a:r>
            <a:r>
              <a:rPr lang="de-DE" sz="2150" b="0" i="1" u="none" strike="noStrike" cap="none" spc="0">
                <a:solidFill>
                  <a:schemeClr val="tx1"/>
                </a:solidFill>
                <a:latin typeface="Arial"/>
                <a:ea typeface="Arial"/>
                <a:cs typeface="Arial"/>
              </a:rPr>
              <a:t>Color</a:t>
            </a:r>
            <a:r>
              <a:rPr lang="de-DE" sz="2150" b="0" i="0" u="none" strike="noStrike" cap="none" spc="0">
                <a:solidFill>
                  <a:schemeClr val="tx1"/>
                </a:solidFill>
                <a:latin typeface="Arial"/>
                <a:ea typeface="Arial"/>
                <a:cs typeface="Arial"/>
              </a:rPr>
              <a:t> umwandelt, und speichere diese Liste in der Variablen </a:t>
            </a:r>
            <a:r>
              <a:rPr lang="de-DE" sz="2150" b="0" i="1" u="none" strike="noStrike" cap="none" spc="0">
                <a:solidFill>
                  <a:schemeClr val="tx1"/>
                </a:solidFill>
                <a:latin typeface="Arial"/>
                <a:ea typeface="Arial"/>
                <a:cs typeface="Arial"/>
              </a:rPr>
              <a:t>colors</a:t>
            </a:r>
            <a:r>
              <a:rPr lang="de-DE" sz="2150" b="0" i="0" u="none" strike="noStrike" cap="none" spc="0">
                <a:solidFill>
                  <a:schemeClr val="tx1"/>
                </a:solidFill>
                <a:latin typeface="Arial"/>
                <a:ea typeface="Arial"/>
                <a:cs typeface="Arial"/>
              </a:rPr>
              <a:t>.</a:t>
            </a:r>
            <a:endParaRPr/>
          </a:p>
        </p:txBody>
      </p:sp>
      <p:pic>
        <p:nvPicPr>
          <p:cNvPr id="1200548788" name=""/>
          <p:cNvPicPr>
            <a:picLocks noChangeAspect="1"/>
          </p:cNvPicPr>
          <p:nvPr/>
        </p:nvPicPr>
        <p:blipFill>
          <a:blip r:embed="rId3"/>
          <a:stretch/>
        </p:blipFill>
        <p:spPr bwMode="auto">
          <a:xfrm flipH="0" flipV="0">
            <a:off x="1088918" y="4790514"/>
            <a:ext cx="10141163" cy="107557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51847088"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Datenklassen</a:t>
            </a:r>
            <a:endParaRPr/>
          </a:p>
        </p:txBody>
      </p:sp>
      <p:pic>
        <p:nvPicPr>
          <p:cNvPr id="352914365" name=""/>
          <p:cNvPicPr>
            <a:picLocks noChangeAspect="1"/>
          </p:cNvPicPr>
          <p:nvPr>
            <p:ph idx="1"/>
          </p:nvPr>
        </p:nvPicPr>
        <p:blipFill>
          <a:blip r:embed="rId3"/>
          <a:stretch/>
        </p:blipFill>
        <p:spPr bwMode="auto">
          <a:xfrm rot="0" flipH="0" flipV="0">
            <a:off x="623533" y="1151137"/>
            <a:ext cx="3392863" cy="2479985"/>
          </a:xfrm>
          <a:prstGeom prst="rect">
            <a:avLst/>
          </a:prstGeom>
        </p:spPr>
      </p:pic>
      <p:pic>
        <p:nvPicPr>
          <p:cNvPr id="1996190708" name=""/>
          <p:cNvPicPr>
            <a:picLocks noChangeAspect="1"/>
          </p:cNvPicPr>
          <p:nvPr>
            <p:ph idx="10"/>
          </p:nvPr>
        </p:nvPicPr>
        <p:blipFill>
          <a:blip r:embed="rId4"/>
          <a:stretch/>
        </p:blipFill>
        <p:spPr bwMode="auto">
          <a:xfrm rot="0">
            <a:off x="6431473" y="1365916"/>
            <a:ext cx="4333874" cy="2952749"/>
          </a:xfrm>
          <a:prstGeom prst="rect">
            <a:avLst/>
          </a:prstGeom>
        </p:spPr>
      </p:pic>
      <p:pic>
        <p:nvPicPr>
          <p:cNvPr id="1499772710" name=""/>
          <p:cNvPicPr>
            <a:picLocks noChangeAspect="1"/>
          </p:cNvPicPr>
          <p:nvPr/>
        </p:nvPicPr>
        <p:blipFill>
          <a:blip r:embed="rId5"/>
          <a:stretch/>
        </p:blipFill>
        <p:spPr bwMode="auto">
          <a:xfrm>
            <a:off x="623533" y="4585353"/>
            <a:ext cx="8258175" cy="638174"/>
          </a:xfrm>
          <a:prstGeom prst="rect">
            <a:avLst/>
          </a:prstGeom>
        </p:spPr>
      </p:pic>
      <p:sp>
        <p:nvSpPr>
          <p:cNvPr id="2141728084" name=""/>
          <p:cNvSpPr txBox="1"/>
          <p:nvPr/>
        </p:nvSpPr>
        <p:spPr bwMode="auto">
          <a:xfrm rot="0" flipH="0" flipV="0">
            <a:off x="623533" y="4217177"/>
            <a:ext cx="1655756" cy="366119"/>
          </a:xfrm>
          <a:prstGeom prst="rect">
            <a:avLst/>
          </a:prstGeom>
          <a:noFill/>
        </p:spPr>
        <p:txBody>
          <a:bodyPr vertOverflow="overflow" horzOverflow="overflow" vert="horz" wrap="none" lIns="91440" tIns="45720" rIns="91440" bIns="45720" numCol="1" spcCol="0" rtlCol="0" fromWordArt="0" anchor="t" anchorCtr="0" forceAA="0" upright="0" compatLnSpc="0">
            <a:spAutoFit/>
          </a:bodyPr>
          <a:p>
            <a:pPr>
              <a:defRPr/>
            </a:pPr>
            <a:r>
              <a:rPr/>
              <a:t>Möglichkeit 1:</a:t>
            </a:r>
            <a:endParaRPr/>
          </a:p>
        </p:txBody>
      </p:sp>
      <p:sp>
        <p:nvSpPr>
          <p:cNvPr id="639500362" name=""/>
          <p:cNvSpPr txBox="1"/>
          <p:nvPr/>
        </p:nvSpPr>
        <p:spPr bwMode="auto">
          <a:xfrm rot="0" flipH="0" flipV="0">
            <a:off x="6431473" y="968077"/>
            <a:ext cx="1655756" cy="366119"/>
          </a:xfrm>
          <a:prstGeom prst="rect">
            <a:avLst/>
          </a:prstGeom>
          <a:noFill/>
        </p:spPr>
        <p:txBody>
          <a:bodyPr vertOverflow="overflow" horzOverflow="overflow" vert="horz" wrap="none" lIns="91440" tIns="45720" rIns="91440" bIns="45720" numCol="1" spcCol="0" rtlCol="0" fromWordArt="0" anchor="t" anchorCtr="0" forceAA="0" upright="0" compatLnSpc="0">
            <a:spAutoFit/>
          </a:bodyPr>
          <a:p>
            <a:pPr>
              <a:defRPr/>
            </a:pPr>
            <a:r>
              <a:rPr/>
              <a:t>Möglichkeit 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2433072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Datenklassen</a:t>
            </a:r>
            <a:endParaRPr/>
          </a:p>
        </p:txBody>
      </p:sp>
      <p:sp>
        <p:nvSpPr>
          <p:cNvPr id="1472240290" name="Rectangle 3"/>
          <p:cNvSpPr>
            <a:spLocks noChangeArrowheads="1" noGrp="1"/>
          </p:cNvSpPr>
          <p:nvPr userDrawn="1">
            <p:ph type="body" idx="1"/>
          </p:nvPr>
        </p:nvSpPr>
        <p:spPr bwMode="gray">
          <a:xfrm flipH="0" flipV="0">
            <a:off x="575731" y="1339849"/>
            <a:ext cx="5015157" cy="4571252"/>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6 Punkte</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Gegeben ist ein Dictionary </a:t>
            </a:r>
            <a:r>
              <a:rPr lang="de-DE" sz="2150" b="0" i="1" u="none" strike="noStrike" cap="none" spc="0">
                <a:solidFill>
                  <a:schemeClr val="tx1"/>
                </a:solidFill>
                <a:latin typeface="Arial"/>
                <a:ea typeface="Arial"/>
                <a:cs typeface="Arial"/>
              </a:rPr>
              <a:t>dict_obj</a:t>
            </a:r>
            <a:r>
              <a:rPr lang="de-DE" sz="2150" b="0" i="0" u="none" strike="noStrike" cap="none" spc="0">
                <a:solidFill>
                  <a:schemeClr val="tx1"/>
                </a:solidFill>
                <a:latin typeface="Arial"/>
                <a:ea typeface="Arial"/>
                <a:cs typeface="Arial"/>
              </a:rPr>
              <a:t>.</a:t>
            </a:r>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1. Erstelle eine Dataclass </a:t>
            </a:r>
            <a:r>
              <a:rPr lang="de-DE" sz="2150" b="0" i="1" u="none" strike="noStrike" cap="none" spc="0">
                <a:solidFill>
                  <a:schemeClr val="tx1"/>
                </a:solidFill>
                <a:latin typeface="Arial"/>
                <a:ea typeface="Arial"/>
                <a:cs typeface="Arial"/>
              </a:rPr>
              <a:t>Transaction</a:t>
            </a:r>
            <a:r>
              <a:rPr lang="de-DE" sz="2150" b="0" i="0" u="none" strike="noStrike" cap="none" spc="0">
                <a:solidFill>
                  <a:schemeClr val="tx1"/>
                </a:solidFill>
                <a:latin typeface="Arial"/>
                <a:ea typeface="Arial"/>
                <a:cs typeface="Arial"/>
              </a:rPr>
              <a:t>, die die Originalstruktur des Dictionaries abbildet.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Achte dabei auf </a:t>
            </a:r>
            <a:r>
              <a:rPr lang="de-DE" sz="2150" b="1" i="0" u="none" strike="noStrike" cap="none" spc="0">
                <a:solidFill>
                  <a:schemeClr val="tx1"/>
                </a:solidFill>
                <a:latin typeface="Arial"/>
                <a:ea typeface="Arial"/>
                <a:cs typeface="Arial"/>
              </a:rPr>
              <a:t>korrekte Type Hint</a:t>
            </a:r>
            <a:r>
              <a:rPr lang="de-DE" sz="2150" b="0" i="0" u="none" strike="noStrike" cap="none" spc="0">
                <a:solidFill>
                  <a:schemeClr val="tx1"/>
                </a:solidFill>
                <a:latin typeface="Arial"/>
                <a:ea typeface="Arial"/>
                <a:cs typeface="Arial"/>
              </a:rPr>
              <a:t> für die einzelnen Attribute.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2. Schreibe </a:t>
            </a:r>
            <a:r>
              <a:rPr lang="de-DE" sz="2150" b="1" i="0" u="none" strike="noStrike" cap="none" spc="0">
                <a:solidFill>
                  <a:schemeClr val="tx1"/>
                </a:solidFill>
                <a:latin typeface="Arial"/>
                <a:ea typeface="Arial"/>
                <a:cs typeface="Arial"/>
              </a:rPr>
              <a:t>unterhalb der Dataclass in einer Markdown-Zeile</a:t>
            </a:r>
            <a:r>
              <a:rPr lang="de-DE" sz="2150" b="0" i="0" u="none" strike="noStrike" cap="none" spc="0">
                <a:solidFill>
                  <a:schemeClr val="tx1"/>
                </a:solidFill>
                <a:latin typeface="Arial"/>
                <a:ea typeface="Arial"/>
                <a:cs typeface="Arial"/>
              </a:rPr>
              <a:t> deine Begründung, warum du diese Struktur gewählt hast. </a:t>
            </a:r>
            <a:r>
              <a:rPr lang="de-DE" sz="2150" b="1" i="0" u="none" strike="noStrike" cap="none" spc="0">
                <a:solidFill>
                  <a:schemeClr val="tx1"/>
                </a:solidFill>
                <a:latin typeface="Arial"/>
                <a:ea typeface="Arial"/>
                <a:cs typeface="Arial"/>
              </a:rPr>
              <a:t>(!! Nicht als Kommentar !!)</a:t>
            </a:r>
            <a:endParaRPr lang="de-DE" sz="2150" b="0" i="0" u="none" strike="noStrike" cap="none" spc="0">
              <a:solidFill>
                <a:schemeClr val="tx1"/>
              </a:solidFill>
              <a:latin typeface="Arial"/>
              <a:cs typeface="Arial"/>
            </a:endParaRPr>
          </a:p>
        </p:txBody>
      </p:sp>
      <p:pic>
        <p:nvPicPr>
          <p:cNvPr id="581754615" name=""/>
          <p:cNvPicPr>
            <a:picLocks noChangeAspect="1"/>
          </p:cNvPicPr>
          <p:nvPr/>
        </p:nvPicPr>
        <p:blipFill>
          <a:blip r:embed="rId3"/>
          <a:stretch/>
        </p:blipFill>
        <p:spPr bwMode="auto">
          <a:xfrm flipH="0" flipV="0">
            <a:off x="5749639" y="2064857"/>
            <a:ext cx="6344330" cy="289374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08019378" name="Titel 1"/>
          <p:cNvSpPr>
            <a:spLocks noGrp="1"/>
          </p:cNvSpPr>
          <p:nvPr>
            <p:ph type="title"/>
          </p:nvPr>
        </p:nvSpPr>
        <p:spPr bwMode="auto"/>
        <p:txBody>
          <a:bodyPr/>
          <a:lstStyle>
            <a:lvl1pPr>
              <a:defRPr>
                <a:latin typeface="+mn-lt"/>
              </a:defRPr>
            </a:lvl1pPr>
          </a:lstStyle>
          <a:p>
            <a:pPr>
              <a:defRPr/>
            </a:pPr>
            <a:r>
              <a:rPr/>
              <a:t>Aufgabe Datenklassen</a:t>
            </a:r>
            <a:endParaRPr/>
          </a:p>
        </p:txBody>
      </p:sp>
      <p:pic>
        <p:nvPicPr>
          <p:cNvPr id="667864473" name=""/>
          <p:cNvPicPr>
            <a:picLocks noChangeAspect="1"/>
          </p:cNvPicPr>
          <p:nvPr>
            <p:ph idx="1"/>
          </p:nvPr>
        </p:nvPicPr>
        <p:blipFill>
          <a:blip r:embed="rId3"/>
          <a:stretch/>
        </p:blipFill>
        <p:spPr bwMode="auto">
          <a:xfrm rot="0" flipH="0" flipV="0">
            <a:off x="575733" y="1084649"/>
            <a:ext cx="4150685" cy="4675350"/>
          </a:xfrm>
          <a:prstGeom prst="rect">
            <a:avLst/>
          </a:prstGeom>
        </p:spPr>
      </p:pic>
      <p:sp>
        <p:nvSpPr>
          <p:cNvPr id="16734695" name="Inhaltsplatzhalter 2"/>
          <p:cNvSpPr>
            <a:spLocks noGrp="1"/>
          </p:cNvSpPr>
          <p:nvPr>
            <p:ph idx="10"/>
          </p:nvPr>
        </p:nvSpPr>
        <p:spPr bwMode="auto">
          <a:xfrm flipH="0" flipV="0">
            <a:off x="5146323" y="1199999"/>
            <a:ext cx="6709719"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sz="2000" i="1"/>
              <a:t>„</a:t>
            </a:r>
            <a:r>
              <a:rPr sz="2000" b="0" i="1" u="none">
                <a:solidFill>
                  <a:srgbClr val="000000"/>
                </a:solidFill>
                <a:latin typeface="Arial"/>
                <a:ea typeface="Arial"/>
                <a:cs typeface="Arial"/>
              </a:rPr>
              <a:t>Die vorliegende Struktur bildet die Grundlage für die Verarbeitung finanzieller Transaktionen. </a:t>
            </a:r>
            <a:endParaRPr sz="2000" b="0" i="1" u="none">
              <a:solidFill>
                <a:srgbClr val="000000"/>
              </a:solidFill>
              <a:latin typeface="Arial"/>
              <a:ea typeface="Arial"/>
              <a:cs typeface="Arial"/>
            </a:endParaRPr>
          </a:p>
          <a:p>
            <a:pPr>
              <a:defRPr/>
            </a:pPr>
            <a:endParaRPr sz="2000" i="1"/>
          </a:p>
          <a:p>
            <a:pPr>
              <a:defRPr/>
            </a:pPr>
            <a:r>
              <a:rPr sz="2000" b="0" i="1" u="none">
                <a:solidFill>
                  <a:srgbClr val="000000"/>
                </a:solidFill>
                <a:latin typeface="Arial"/>
                <a:ea typeface="Arial"/>
                <a:cs typeface="Arial"/>
              </a:rPr>
              <a:t>Für die Repräsentation, aufgeteilt auf zwei separate, jedoch logisch miteinander verknüpfte Datenklassen, wurde bewusst entschieden, um eine hohe Modularität und Wiederverwendbarkeit der Daten sicherzustellen.</a:t>
            </a:r>
            <a:endParaRPr sz="2000" b="0" i="1" u="none">
              <a:solidFill>
                <a:srgbClr val="000000"/>
              </a:solidFill>
              <a:latin typeface="Arial"/>
              <a:ea typeface="Arial"/>
              <a:cs typeface="Arial"/>
            </a:endParaRPr>
          </a:p>
          <a:p>
            <a:pPr>
              <a:defRPr/>
            </a:pPr>
            <a:endParaRPr sz="2000" b="0" i="1" u="none">
              <a:solidFill>
                <a:srgbClr val="000000"/>
              </a:solidFill>
              <a:latin typeface="Arial"/>
              <a:ea typeface="Arial"/>
              <a:cs typeface="Arial"/>
            </a:endParaRPr>
          </a:p>
          <a:p>
            <a:pPr>
              <a:defRPr/>
            </a:pPr>
            <a:r>
              <a:rPr sz="2000" b="0" i="1" u="none">
                <a:solidFill>
                  <a:srgbClr val="000000"/>
                </a:solidFill>
                <a:latin typeface="Arial"/>
                <a:ea typeface="Arial"/>
                <a:cs typeface="Arial"/>
              </a:rPr>
              <a:t>Das gewählte Modell ermöglicht es, unabhängige Analysen der Empfänger (hier: Recipient) effizient und ohne direkte Abhängigkeit von transaktionsspezifischen Daten durchzuführen, wodurch eine klare Trennung der Verantwortlichkeiten sowie eine verbesserte Wartbarkeit des Systems erreicht wird.</a:t>
            </a:r>
            <a:r>
              <a:rPr sz="2000" i="1"/>
              <a:t>“</a:t>
            </a:r>
            <a:endParaRPr sz="1800" b="0" i="0" u="none">
              <a:solidFill>
                <a:srgbClr val="000000"/>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90077894" name="Rectangle 2"/>
          <p:cNvSpPr>
            <a:spLocks noChangeArrowheads="1" noGrp="1"/>
          </p:cNvSpPr>
          <p:nvPr>
            <p:ph type="ctrTitle" hasCustomPrompt="1"/>
          </p:nvPr>
        </p:nvSpPr>
        <p:spPr bwMode="auto">
          <a:xfrm>
            <a:off x="1109133" y="3717032"/>
            <a:ext cx="10363199" cy="1164166"/>
          </a:xfrm>
        </p:spPr>
        <p:txBody>
          <a:bodyPr/>
          <a:lstStyle>
            <a:lvl1pPr>
              <a:defRPr>
                <a:solidFill>
                  <a:schemeClr val="bg1"/>
                </a:solidFill>
              </a:defRPr>
            </a:lvl1pPr>
          </a:lstStyle>
          <a:p>
            <a:pPr>
              <a:defRPr/>
            </a:pPr>
            <a:r>
              <a:rPr/>
              <a:t>KI-Regeln</a:t>
            </a:r>
            <a:endParaRPr/>
          </a:p>
        </p:txBody>
      </p:sp>
      <p:sp>
        <p:nvSpPr>
          <p:cNvPr id="1832141964" name="Rectangle 3"/>
          <p:cNvSpPr>
            <a:spLocks noChangeArrowheads="1" noGrp="1"/>
          </p:cNvSpPr>
          <p:nvPr>
            <p:ph type="subTitle" idx="1" hasCustomPrompt="1"/>
          </p:nvPr>
        </p:nvSpPr>
        <p:spPr bwMode="auto">
          <a:xfrm>
            <a:off x="1107018" y="5241033"/>
            <a:ext cx="10329332" cy="444499"/>
          </a:xfrm>
        </p:spPr>
        <p:txBody>
          <a:bodyPr/>
          <a:lstStyle>
            <a:lvl1pPr>
              <a:defRPr>
                <a:solidFill>
                  <a:schemeClr val="bg1"/>
                </a:solidFill>
              </a:defRPr>
            </a:lvl1pPr>
          </a:lstStyle>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30065626" name="Titel 1"/>
          <p:cNvSpPr>
            <a:spLocks noGrp="1"/>
          </p:cNvSpPr>
          <p:nvPr>
            <p:ph type="title"/>
          </p:nvPr>
        </p:nvSpPr>
        <p:spPr bwMode="auto"/>
        <p:txBody>
          <a:bodyPr/>
          <a:lstStyle>
            <a:lvl1pPr>
              <a:defRPr>
                <a:latin typeface="+mn-lt"/>
              </a:defRPr>
            </a:lvl1pPr>
          </a:lstStyle>
          <a:p>
            <a:pPr>
              <a:defRPr/>
            </a:pPr>
            <a:r>
              <a:rPr/>
              <a:t>KI Regeln - Programmierung</a:t>
            </a:r>
            <a:endParaRPr/>
          </a:p>
        </p:txBody>
      </p:sp>
      <p:sp>
        <p:nvSpPr>
          <p:cNvPr id="1614329854" name="Inhaltsplatzhalter 2"/>
          <p:cNvSpPr>
            <a:spLocks noGrp="1"/>
          </p:cNvSpPr>
          <p:nvPr>
            <p:ph idx="1"/>
          </p:nvPr>
        </p:nvSpPr>
        <p:spPr bwMode="auto">
          <a:xfrm flipH="0" flipV="0">
            <a:off x="575732" y="1199999"/>
            <a:ext cx="11167533"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marL="322429" indent="-322429">
              <a:buAutoNum type="arabicPeriod"/>
              <a:defRPr/>
            </a:pPr>
            <a:r>
              <a:rPr/>
              <a:t>Die Verantwortung für KI-generierten Code obliegt dem/der Studierenden</a:t>
            </a:r>
            <a:endParaRPr/>
          </a:p>
          <a:p>
            <a:pPr marL="322429" indent="-322429">
              <a:buAutoNum type="arabicPeriod"/>
              <a:defRPr/>
            </a:pPr>
            <a:endParaRPr/>
          </a:p>
          <a:p>
            <a:pPr marL="322429" indent="-322429">
              <a:buAutoNum type="arabicPeriod"/>
              <a:defRPr/>
            </a:pPr>
            <a:r>
              <a:rPr/>
              <a:t>Python Objekte (Funktionen/Klassen/Logische Blöcke) sind mittels </a:t>
            </a:r>
            <a:r>
              <a:rPr i="1"/>
              <a:t>Docstring</a:t>
            </a:r>
            <a:r>
              <a:rPr i="0"/>
              <a:t> kommentiert. Hierbei gilt:</a:t>
            </a:r>
            <a:endParaRPr i="0"/>
          </a:p>
          <a:p>
            <a:pPr lvl="2">
              <a:buClr>
                <a:schemeClr val="tx1"/>
              </a:buClr>
              <a:buFont typeface="Arial"/>
              <a:buChar char="–"/>
              <a:defRPr/>
            </a:pPr>
            <a:r>
              <a:rPr lang="de-DE" sz="2150" b="0" i="0" u="none" strike="noStrike" cap="none" spc="0">
                <a:solidFill>
                  <a:schemeClr val="tx1"/>
                </a:solidFill>
                <a:latin typeface="Arial"/>
                <a:ea typeface="Arial"/>
                <a:cs typeface="Arial"/>
              </a:rPr>
              <a:t>Angabe des verwendeten KI Modells inklusive Zugriffsdatum</a:t>
            </a:r>
            <a:endParaRPr sz="2150" i="0"/>
          </a:p>
          <a:p>
            <a:pPr lvl="2">
              <a:buClr>
                <a:schemeClr val="tx1"/>
              </a:buClr>
              <a:buFont typeface="Arial"/>
              <a:buChar char="–"/>
              <a:defRPr/>
            </a:pPr>
            <a:r>
              <a:rPr lang="de-DE" sz="2150" b="0" i="0" u="none" strike="noStrike" cap="none" spc="0">
                <a:solidFill>
                  <a:schemeClr val="tx1"/>
                </a:solidFill>
                <a:latin typeface="Arial"/>
                <a:ea typeface="Arial"/>
                <a:cs typeface="Arial"/>
              </a:rPr>
              <a:t>Angabe des verwendeten Prompts</a:t>
            </a:r>
            <a:endParaRPr sz="2150" i="0"/>
          </a:p>
          <a:p>
            <a:pPr lvl="2">
              <a:buClr>
                <a:schemeClr val="tx1"/>
              </a:buClr>
              <a:buFont typeface="Arial"/>
              <a:buChar char="–"/>
              <a:defRPr/>
            </a:pPr>
            <a:r>
              <a:rPr lang="de-DE" sz="2150" b="0" i="0" u="none" strike="noStrike" cap="none" spc="0">
                <a:solidFill>
                  <a:schemeClr val="tx1"/>
                </a:solidFill>
                <a:latin typeface="Arial"/>
                <a:ea typeface="Arial"/>
                <a:cs typeface="Arial"/>
              </a:rPr>
              <a:t>Zweck der Nutzung ist zu erläutern</a:t>
            </a:r>
            <a:endParaRPr sz="2150" i="0"/>
          </a:p>
          <a:p>
            <a:pPr lvl="2">
              <a:buClr>
                <a:schemeClr val="tx1"/>
              </a:buClr>
              <a:buFont typeface="Arial"/>
              <a:buChar char="–"/>
              <a:defRPr/>
            </a:pPr>
            <a:r>
              <a:rPr lang="de-DE" sz="2150" b="0" i="0" u="none" strike="noStrike" cap="none" spc="0">
                <a:solidFill>
                  <a:schemeClr val="tx1"/>
                </a:solidFill>
                <a:latin typeface="Arial"/>
                <a:ea typeface="Arial"/>
                <a:cs typeface="Arial"/>
              </a:rPr>
              <a:t>Zitations- sowie Verständniskommentare der KI sind zu entfernen</a:t>
            </a:r>
            <a:endParaRPr sz="2150" i="0"/>
          </a:p>
          <a:p>
            <a:pPr lvl="2">
              <a:buClr>
                <a:schemeClr val="tx1"/>
              </a:buClr>
              <a:buFont typeface="Arial"/>
              <a:buChar char="–"/>
              <a:defRPr/>
            </a:pPr>
            <a:r>
              <a:rPr lang="de-DE" sz="2150" b="0" i="0" u="none" strike="noStrike" cap="none" spc="0">
                <a:solidFill>
                  <a:schemeClr val="tx1"/>
                </a:solidFill>
                <a:latin typeface="Arial"/>
                <a:ea typeface="Arial"/>
                <a:cs typeface="Arial"/>
              </a:rPr>
              <a:t>Die Einhaltung von PEP8 ist zu überprüfen</a:t>
            </a:r>
            <a:endParaRPr sz="2150" b="0" i="0" u="none" strike="noStrike" cap="none" spc="0">
              <a:solidFill>
                <a:schemeClr val="tx1"/>
              </a:solidFill>
              <a:latin typeface="Times New Roman"/>
              <a:cs typeface="Times New Roman"/>
            </a:endParaRPr>
          </a:p>
          <a:p>
            <a:pPr marL="322429" indent="-322429">
              <a:buAutoNum type="arabicPeriod"/>
              <a:defRPr/>
            </a:pPr>
            <a:endParaRPr i="0"/>
          </a:p>
          <a:p>
            <a:pPr marL="322429" indent="-322429">
              <a:buAutoNum type="arabicPeriod"/>
              <a:defRPr/>
            </a:pPr>
            <a:r>
              <a:rPr lang="de-DE" sz="2150" b="0" i="0" u="none" strike="noStrike" cap="none" spc="0">
                <a:solidFill>
                  <a:schemeClr val="tx1"/>
                </a:solidFill>
                <a:latin typeface="Arial"/>
                <a:ea typeface="Arial"/>
                <a:cs typeface="Arial"/>
              </a:rPr>
              <a:t>KI Generierter Code unterliegt gesonderten Styling. </a:t>
            </a:r>
            <a:r>
              <a:rPr lang="de-DE" sz="2150" b="1" i="0" u="none" strike="noStrike" cap="none" spc="0">
                <a:solidFill>
                  <a:schemeClr val="tx1"/>
                </a:solidFill>
                <a:latin typeface="Arial"/>
                <a:ea typeface="Arial"/>
                <a:cs typeface="Arial"/>
              </a:rPr>
              <a:t>Alle</a:t>
            </a:r>
            <a:r>
              <a:rPr lang="de-DE" sz="2150" b="0" i="0" u="none" strike="noStrike" cap="none" spc="0">
                <a:solidFill>
                  <a:schemeClr val="tx1"/>
                </a:solidFill>
                <a:latin typeface="Arial"/>
                <a:ea typeface="Arial"/>
                <a:cs typeface="Arial"/>
              </a:rPr>
              <a:t> logischen Blöcke sind mit einem Kommentar zu versehen, der den jeweiligen Zweck kurz beschreibt.</a:t>
            </a:r>
            <a:endParaRPr i="0"/>
          </a:p>
          <a:p>
            <a:pPr marL="322429" indent="-322429">
              <a:buAutoNum type="arabicPeriod"/>
              <a:defRPr/>
            </a:pPr>
            <a:endParaRPr i="0"/>
          </a:p>
          <a:p>
            <a:pPr lvl="2">
              <a:buClr>
                <a:schemeClr val="tx1"/>
              </a:buClr>
              <a:buFont typeface="Arial"/>
              <a:buChar char="–"/>
              <a:defRPr/>
            </a:pPr>
            <a:endParaRPr i="0"/>
          </a:p>
          <a:p>
            <a:pPr marL="256109" lvl="2" indent="0">
              <a:buClr>
                <a:schemeClr val="tx1"/>
              </a:buClr>
              <a:buFont typeface="Arial"/>
              <a:buNone/>
              <a:defRPr/>
            </a:pPr>
            <a:endParaRPr/>
          </a:p>
          <a:p>
            <a:pPr marL="256109" lvl="2" indent="0">
              <a:buClr>
                <a:schemeClr val="tx1"/>
              </a:buClr>
              <a:buFont typeface="Arial"/>
              <a:buNone/>
              <a:defRPr/>
            </a:pPr>
            <a:endParaRPr lang="de-DE" sz="2150" b="0" i="0" u="none" strike="noStrike" cap="none" spc="0">
              <a:solidFill>
                <a:schemeClr val="tx1"/>
              </a:solidFill>
              <a:latin typeface="Times New Roman"/>
              <a:cs typeface="Times New Roman"/>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9259872" name="Titel 1"/>
          <p:cNvSpPr>
            <a:spLocks noGrp="1"/>
          </p:cNvSpPr>
          <p:nvPr>
            <p:ph type="title"/>
          </p:nvPr>
        </p:nvSpPr>
        <p:spPr bwMode="auto"/>
        <p:txBody>
          <a:bodyPr/>
          <a:lstStyle>
            <a:lvl1pPr>
              <a:defRPr>
                <a:latin typeface="+mn-lt"/>
              </a:defRPr>
            </a:lvl1pPr>
          </a:lstStyle>
          <a:p>
            <a:pPr>
              <a:defRPr/>
            </a:pPr>
            <a:r>
              <a:rPr/>
              <a:t>KI Regeln - Programmierung</a:t>
            </a:r>
            <a:endParaRPr/>
          </a:p>
        </p:txBody>
      </p:sp>
      <p:pic>
        <p:nvPicPr>
          <p:cNvPr id="2116920602" name=""/>
          <p:cNvPicPr>
            <a:picLocks noChangeAspect="1"/>
          </p:cNvPicPr>
          <p:nvPr>
            <p:ph idx="1"/>
          </p:nvPr>
        </p:nvPicPr>
        <p:blipFill>
          <a:blip r:embed="rId3"/>
          <a:stretch/>
        </p:blipFill>
        <p:spPr bwMode="auto">
          <a:xfrm rot="0" flipH="0" flipV="0">
            <a:off x="352206" y="1279338"/>
            <a:ext cx="5925977" cy="3613896"/>
          </a:xfrm>
          <a:prstGeom prst="rect">
            <a:avLst/>
          </a:prstGeom>
        </p:spPr>
      </p:pic>
      <p:pic>
        <p:nvPicPr>
          <p:cNvPr id="1709168236" name=""/>
          <p:cNvPicPr>
            <a:picLocks noChangeAspect="1"/>
          </p:cNvPicPr>
          <p:nvPr>
            <p:ph idx="10"/>
          </p:nvPr>
        </p:nvPicPr>
        <p:blipFill>
          <a:blip r:embed="rId4"/>
          <a:stretch/>
        </p:blipFill>
        <p:spPr bwMode="auto">
          <a:xfrm rot="0" flipH="0" flipV="0">
            <a:off x="6281957" y="1279338"/>
            <a:ext cx="5574084" cy="361389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19544058" name="Titel 1"/>
          <p:cNvSpPr>
            <a:spLocks noGrp="1"/>
          </p:cNvSpPr>
          <p:nvPr>
            <p:ph type="title"/>
          </p:nvPr>
        </p:nvSpPr>
        <p:spPr bwMode="auto"/>
        <p:txBody>
          <a:bodyPr/>
          <a:lstStyle>
            <a:lvl1pPr>
              <a:defRPr>
                <a:latin typeface="+mn-lt"/>
              </a:defRPr>
            </a:lvl1pPr>
          </a:lstStyle>
          <a:p>
            <a:pPr>
              <a:defRPr/>
            </a:pPr>
            <a:r>
              <a:rPr/>
              <a:t>KI Regeln</a:t>
            </a:r>
            <a:r>
              <a:rPr/>
              <a:t> - Programmierung</a:t>
            </a:r>
            <a:endParaRPr/>
          </a:p>
        </p:txBody>
      </p:sp>
      <p:pic>
        <p:nvPicPr>
          <p:cNvPr id="173000067" name=""/>
          <p:cNvPicPr>
            <a:picLocks noChangeAspect="1"/>
          </p:cNvPicPr>
          <p:nvPr>
            <p:ph idx="1"/>
          </p:nvPr>
        </p:nvPicPr>
        <p:blipFill>
          <a:blip r:embed="rId3"/>
          <a:stretch/>
        </p:blipFill>
        <p:spPr bwMode="auto">
          <a:xfrm rot="0" flipH="0" flipV="0">
            <a:off x="267572" y="873181"/>
            <a:ext cx="6475589" cy="2449019"/>
          </a:xfrm>
          <a:prstGeom prst="rect">
            <a:avLst/>
          </a:prstGeom>
        </p:spPr>
      </p:pic>
      <p:pic>
        <p:nvPicPr>
          <p:cNvPr id="1946384620" name=""/>
          <p:cNvPicPr>
            <a:picLocks noChangeAspect="1"/>
          </p:cNvPicPr>
          <p:nvPr>
            <p:ph idx="10"/>
          </p:nvPr>
        </p:nvPicPr>
        <p:blipFill>
          <a:blip r:embed="rId4"/>
          <a:stretch/>
        </p:blipFill>
        <p:spPr bwMode="auto">
          <a:xfrm rot="0" flipH="0" flipV="0">
            <a:off x="5574233" y="1892250"/>
            <a:ext cx="5688633" cy="4209028"/>
          </a:xfrm>
          <a:prstGeom prst="rect">
            <a:avLst/>
          </a:prstGeom>
        </p:spPr>
      </p:pic>
      <p:sp>
        <p:nvSpPr>
          <p:cNvPr id="51673445" name=""/>
          <p:cNvSpPr/>
          <p:nvPr/>
        </p:nvSpPr>
        <p:spPr bwMode="auto">
          <a:xfrm rot="0" flipH="0" flipV="0">
            <a:off x="3213308" y="4444999"/>
            <a:ext cx="1961029" cy="803088"/>
          </a:xfrm>
          <a:prstGeom prst="rightArrow">
            <a:avLst>
              <a:gd name="adj1" fmla="val 50000"/>
              <a:gd name="adj2" fmla="val 50000"/>
            </a:avLst>
          </a:prstGeom>
          <a:ln w="19050"/>
        </p:spPr>
        <p:style>
          <a:lnRef idx="2">
            <a:schemeClr val="accent5">
              <a:shade val="50000"/>
            </a:schemeClr>
          </a:lnRef>
          <a:fillRef idx="1">
            <a:schemeClr val="accent5"/>
          </a:fillRef>
          <a:effectRef idx="0">
            <a:schemeClr val="accent5"/>
          </a:effectRef>
          <a:fontRef idx="minor">
            <a:schemeClr val="lt1"/>
          </a:fontRef>
        </p:style>
        <p:txBody>
          <a:bodyPr/>
          <a:p>
            <a:pPr>
              <a:defRPr/>
            </a:pPr>
            <a:endParaRPr>
              <a:solidFill>
                <a:schemeClr val="tx1"/>
              </a:solidFill>
            </a:endParaRPr>
          </a:p>
        </p:txBody>
      </p:sp>
      <p:sp>
        <p:nvSpPr>
          <p:cNvPr id="2073991328" name=""/>
          <p:cNvSpPr txBox="1"/>
          <p:nvPr/>
        </p:nvSpPr>
        <p:spPr bwMode="auto">
          <a:xfrm rot="0" flipH="0" flipV="0">
            <a:off x="1175853" y="4155514"/>
            <a:ext cx="3017969" cy="366119"/>
          </a:xfrm>
          <a:prstGeom prst="rect">
            <a:avLst/>
          </a:prstGeom>
          <a:noFill/>
        </p:spPr>
        <p:txBody>
          <a:bodyPr vertOverflow="overflow" horzOverflow="overflow" vert="horz" wrap="none" lIns="91440" tIns="45720" rIns="91440" bIns="45720" numCol="1" spcCol="0" rtlCol="0" fromWordArt="0" anchor="t" anchorCtr="0" forceAA="0" upright="0" compatLnSpc="0">
            <a:spAutoFit/>
          </a:bodyPr>
          <a:p>
            <a:pPr>
              <a:defRPr/>
            </a:pPr>
            <a:r>
              <a:rPr/>
              <a:t>Transformiert nach Regeln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0477565" name="Titel 1"/>
          <p:cNvSpPr>
            <a:spLocks noGrp="1"/>
          </p:cNvSpPr>
          <p:nvPr>
            <p:ph type="title"/>
          </p:nvPr>
        </p:nvSpPr>
        <p:spPr bwMode="auto"/>
        <p:txBody>
          <a:bodyPr/>
          <a:lstStyle>
            <a:lvl1pPr>
              <a:defRPr>
                <a:latin typeface="+mn-lt"/>
              </a:defRPr>
            </a:lvl1pPr>
          </a:lstStyle>
          <a:p>
            <a:pPr>
              <a:defRPr/>
            </a:pPr>
            <a:r>
              <a:rPr/>
              <a:t>KI Regeln - Texte</a:t>
            </a:r>
            <a:endParaRPr/>
          </a:p>
        </p:txBody>
      </p:sp>
      <p:sp>
        <p:nvSpPr>
          <p:cNvPr id="435093716" name="Inhaltsplatzhalter 2"/>
          <p:cNvSpPr>
            <a:spLocks noGrp="1"/>
          </p:cNvSpPr>
          <p:nvPr>
            <p:ph idx="1"/>
          </p:nvPr>
        </p:nvSpPr>
        <p:spPr bwMode="auto">
          <a:xfrm flipH="0" flipV="0">
            <a:off x="575732" y="1199999"/>
            <a:ext cx="11167533" cy="201235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marL="322429" indent="-322429">
              <a:buAutoNum type="arabicPeriod"/>
              <a:defRPr/>
            </a:pPr>
            <a:r>
              <a:rPr lang="de-DE" sz="2150" b="0" i="0" u="none" strike="noStrike" cap="none" spc="0">
                <a:solidFill>
                  <a:schemeClr val="tx1"/>
                </a:solidFill>
                <a:latin typeface="+mn-lt"/>
                <a:ea typeface="+mn-lt"/>
                <a:cs typeface="+mn-lt"/>
              </a:rPr>
              <a:t>Die Verantwortung für KI-generierten Text obliegt dem/der Studierenden</a:t>
            </a:r>
            <a:endParaRPr/>
          </a:p>
          <a:p>
            <a:pPr marL="322429" indent="-322429">
              <a:buAutoNum type="arabicPeriod"/>
              <a:defRPr/>
            </a:pPr>
            <a:endParaRPr/>
          </a:p>
          <a:p>
            <a:pPr marL="322429" indent="-322429">
              <a:buAutoNum type="arabicPeriod"/>
              <a:defRPr/>
            </a:pPr>
            <a:r>
              <a:rPr/>
              <a:t>KI generierter/bearbeiteter Text muss gekennzeichnet werden (Datum &amp; Model).</a:t>
            </a:r>
            <a:endParaRPr/>
          </a:p>
          <a:p>
            <a:pPr marL="322429" indent="-322429">
              <a:buAutoNum type="arabicPeriod"/>
              <a:defRPr/>
            </a:pPr>
            <a:endParaRPr/>
          </a:p>
          <a:p>
            <a:pPr marL="322429" indent="-322429">
              <a:buAutoNum type="arabicPeriod"/>
              <a:defRPr/>
            </a:pPr>
            <a:r>
              <a:rPr/>
              <a:t>Falls KI nur zur Korrektur verwendet wird muss am Ende des Textes der Satz stehen: „</a:t>
            </a:r>
            <a:r>
              <a:rPr b="0" i="1"/>
              <a:t>Korrektur der Sätze erfolgte mit &lt;KI-Model&gt; am &lt;Datum&gt;</a:t>
            </a:r>
            <a:r>
              <a:rPr i="1"/>
              <a:t>“</a:t>
            </a:r>
            <a:r>
              <a:rPr/>
              <a:t> </a:t>
            </a:r>
            <a:endParaRPr/>
          </a:p>
          <a:p>
            <a:pPr algn="just">
              <a:defRPr/>
            </a:pPr>
            <a:r>
              <a:rPr/>
              <a:t>	</a:t>
            </a:r>
            <a:endParaRPr/>
          </a:p>
          <a:p>
            <a:pPr marL="256109" lvl="2" indent="0">
              <a:buClr>
                <a:schemeClr val="tx1"/>
              </a:buClr>
              <a:buFont typeface="Arial"/>
              <a:buNone/>
              <a:defRPr/>
            </a:pPr>
            <a:endParaRPr i="0"/>
          </a:p>
          <a:p>
            <a:pPr marL="256109" lvl="2" indent="0">
              <a:buClr>
                <a:schemeClr val="tx1"/>
              </a:buClr>
              <a:buFont typeface="Arial"/>
              <a:buNone/>
              <a:defRPr/>
            </a:pPr>
            <a:endParaRPr i="0"/>
          </a:p>
        </p:txBody>
      </p:sp>
      <p:sp>
        <p:nvSpPr>
          <p:cNvPr id="1003490670" name=""/>
          <p:cNvSpPr txBox="1"/>
          <p:nvPr/>
        </p:nvSpPr>
        <p:spPr bwMode="auto">
          <a:xfrm rot="0" flipH="0" flipV="0">
            <a:off x="1991628" y="3165661"/>
            <a:ext cx="7830120" cy="31093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de-DE" sz="1800" b="0" i="0" u="none" strike="noStrike" cap="none" spc="0">
                <a:solidFill>
                  <a:schemeClr val="tx1"/>
                </a:solidFill>
                <a:latin typeface="+mn-lt"/>
                <a:ea typeface="+mn-ea"/>
                <a:cs typeface="+mn-cs"/>
              </a:rPr>
              <a:t>Bsp.:</a:t>
            </a:r>
            <a:endParaRPr sz="1800"/>
          </a:p>
          <a:p>
            <a:pPr algn="just">
              <a:defRPr/>
            </a:pPr>
            <a:r>
              <a:rPr lang="de-DE" sz="1800" b="0" i="0" u="none" strike="noStrike" cap="none" spc="0">
                <a:solidFill>
                  <a:schemeClr val="tx1"/>
                </a:solidFill>
                <a:latin typeface="+mn-lt"/>
                <a:ea typeface="+mn-ea"/>
                <a:cs typeface="+mn-cs"/>
              </a:rPr>
              <a:t>	(ChatGPT am 26.11.2025)</a:t>
            </a:r>
            <a:endParaRPr sz="1800"/>
          </a:p>
          <a:p>
            <a:pPr algn="just">
              <a:defRPr/>
            </a:pPr>
            <a:endParaRPr lang="de-DE" sz="1800" b="0" i="1" u="none" strike="noStrike" cap="none" spc="0">
              <a:solidFill>
                <a:schemeClr val="tx1"/>
              </a:solidFill>
              <a:latin typeface="Times New Roman"/>
              <a:cs typeface="Times New Roman"/>
            </a:endParaRPr>
          </a:p>
          <a:p>
            <a:pPr algn="just">
              <a:defRPr/>
            </a:pPr>
            <a:r>
              <a:rPr lang="de-DE" sz="1800" b="0" i="1" u="none" strike="noStrike" cap="none" spc="0">
                <a:solidFill>
                  <a:schemeClr val="tx1"/>
                </a:solidFill>
                <a:latin typeface="Arial"/>
                <a:ea typeface="Arial"/>
                <a:cs typeface="Arial"/>
              </a:rPr>
              <a:t>„</a:t>
            </a:r>
            <a:r>
              <a:rPr lang="de-DE" sz="1800" b="0" i="1" u="none" strike="noStrike" cap="none" spc="0">
                <a:solidFill>
                  <a:srgbClr val="000000"/>
                </a:solidFill>
                <a:latin typeface="Arial"/>
                <a:ea typeface="Arial"/>
                <a:cs typeface="Arial"/>
              </a:rPr>
              <a:t>Diese Funktion kann verwendet werden, um die Fakultät einer Zahl schrittweise zu berechnen und dabei jeden Zwischenwert zu erhalten. Sie ist besonders nützlich, wenn große Fakultäten berechnet werden sollen und man den Fortschritt beobachten oder Zwischenergebnisse weiterverarbeiten möchte. Außerdem eignet sie sich gut für speichereffiziente Berechnungen, da sie die Werte nacheinander generiert, anstatt alles auf einmal zu speichern.</a:t>
            </a:r>
            <a:r>
              <a:rPr lang="de-DE" sz="1800" b="0" i="1" u="none" strike="noStrike" cap="none" spc="0">
                <a:solidFill>
                  <a:schemeClr val="tx1"/>
                </a:solidFill>
                <a:latin typeface="Arial"/>
                <a:ea typeface="Arial"/>
                <a:cs typeface="Arial"/>
              </a:rPr>
              <a:t>“</a:t>
            </a:r>
            <a:endParaRPr lang="de-DE" sz="1800" b="0" i="1" u="none" strike="noStrike" cap="none" spc="0">
              <a:solidFill>
                <a:schemeClr val="tx1"/>
              </a:solidFill>
              <a:latin typeface="Times New Roman"/>
              <a:cs typeface="Times New Roman"/>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16241675" name="Rectangle 2"/>
          <p:cNvSpPr>
            <a:spLocks noChangeArrowheads="1" noGrp="1"/>
          </p:cNvSpPr>
          <p:nvPr>
            <p:ph type="ctrTitle" hasCustomPrompt="1"/>
          </p:nvPr>
        </p:nvSpPr>
        <p:spPr bwMode="auto">
          <a:xfrm>
            <a:off x="1109133" y="3717029"/>
            <a:ext cx="10363196" cy="1164163"/>
          </a:xfrm>
        </p:spPr>
        <p:txBody>
          <a:bodyPr/>
          <a:lstStyle>
            <a:lvl1pPr>
              <a:defRPr>
                <a:solidFill>
                  <a:schemeClr val="bg1"/>
                </a:solidFill>
              </a:defRPr>
            </a:lvl1pPr>
          </a:lstStyle>
          <a:p>
            <a:pPr>
              <a:defRPr/>
            </a:pPr>
            <a:r>
              <a:rPr/>
              <a:t>Lösungen 4. NumPy &amp; MatPlotLib</a:t>
            </a:r>
            <a:endParaRPr/>
          </a:p>
        </p:txBody>
      </p:sp>
      <p:sp>
        <p:nvSpPr>
          <p:cNvPr id="1289414918" name="Rectangle 3"/>
          <p:cNvSpPr>
            <a:spLocks noChangeArrowheads="1" noGrp="1"/>
          </p:cNvSpPr>
          <p:nvPr>
            <p:ph type="subTitle" idx="1" hasCustomPrompt="1"/>
          </p:nvPr>
        </p:nvSpPr>
        <p:spPr bwMode="auto">
          <a:xfrm>
            <a:off x="1107018" y="5241033"/>
            <a:ext cx="10329329" cy="444496"/>
          </a:xfrm>
        </p:spPr>
        <p:txBody>
          <a:bodyPr/>
          <a:lstStyle>
            <a:lvl1pPr>
              <a:defRPr>
                <a:solidFill>
                  <a:schemeClr val="bg1"/>
                </a:solidFill>
              </a:defRPr>
            </a:lvl1pPr>
          </a:lstStyle>
          <a:p>
            <a:pPr>
              <a:defRPr/>
            </a:pPr>
            <a:r>
              <a:rPr/>
              <a:t>45 mögliche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54974624"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Datentypen</a:t>
            </a:r>
            <a:endParaRPr/>
          </a:p>
        </p:txBody>
      </p:sp>
      <p:sp>
        <p:nvSpPr>
          <p:cNvPr id="402498202"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Definieren Sie zwei Variablen s und t und initialisieren diese mit einem Floatwert ungleich 0:</a:t>
            </a:r>
            <a:endParaRPr/>
          </a:p>
        </p:txBody>
      </p:sp>
      <p:pic>
        <p:nvPicPr>
          <p:cNvPr id="372086100" name=""/>
          <p:cNvPicPr>
            <a:picLocks noChangeAspect="1"/>
          </p:cNvPicPr>
          <p:nvPr/>
        </p:nvPicPr>
        <p:blipFill>
          <a:blip r:embed="rId3"/>
          <a:stretch/>
        </p:blipFill>
        <p:spPr bwMode="auto">
          <a:xfrm flipH="0" flipV="0">
            <a:off x="4555822" y="2911415"/>
            <a:ext cx="3207354" cy="258657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62730955"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Arrays</a:t>
            </a:r>
            <a:endParaRPr/>
          </a:p>
        </p:txBody>
      </p:sp>
      <p:sp>
        <p:nvSpPr>
          <p:cNvPr id="2017726979"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1 Punkt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ein NumPy Array, welches 600 Nullen reserviert und speicher das Array in der Variablen only_zeros. </a:t>
            </a:r>
            <a:endParaRPr/>
          </a:p>
        </p:txBody>
      </p:sp>
      <p:pic>
        <p:nvPicPr>
          <p:cNvPr id="488387097" name=""/>
          <p:cNvPicPr>
            <a:picLocks noChangeAspect="1"/>
          </p:cNvPicPr>
          <p:nvPr/>
        </p:nvPicPr>
        <p:blipFill>
          <a:blip r:embed="rId3"/>
          <a:stretch/>
        </p:blipFill>
        <p:spPr bwMode="auto">
          <a:xfrm flipH="0" flipV="0">
            <a:off x="2501619" y="3651250"/>
            <a:ext cx="6450796" cy="143771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9310296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Arrays</a:t>
            </a:r>
            <a:endParaRPr/>
          </a:p>
        </p:txBody>
      </p:sp>
      <p:sp>
        <p:nvSpPr>
          <p:cNvPr id="2005904395"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1 Punkt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ein NumPy Array mit 11 Elementen mithilfe der Funktion linspace. Der Startwert soll -6 und der Endwert 16.5 betragen.</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Speichere das Ergebnis in der Variablen x_scale.</a:t>
            </a:r>
            <a:endParaRPr/>
          </a:p>
        </p:txBody>
      </p:sp>
      <p:pic>
        <p:nvPicPr>
          <p:cNvPr id="365845021" name=""/>
          <p:cNvPicPr>
            <a:picLocks noChangeAspect="1"/>
          </p:cNvPicPr>
          <p:nvPr/>
        </p:nvPicPr>
        <p:blipFill>
          <a:blip r:embed="rId3"/>
          <a:stretch/>
        </p:blipFill>
        <p:spPr bwMode="auto">
          <a:xfrm flipH="0" flipV="0">
            <a:off x="1862275" y="3959411"/>
            <a:ext cx="8594449" cy="126943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02759738"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Arrays</a:t>
            </a:r>
            <a:endParaRPr/>
          </a:p>
        </p:txBody>
      </p:sp>
      <p:sp>
        <p:nvSpPr>
          <p:cNvPr id="117390324"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6 Punkt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ein NumPy Array und bearbeite es anschließend wie folgt:</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1. Erzeuge ein eindimensionales NumPy Array numbers mit 20 gleichmäßig verteilten Zahlen zwischen 10 und 50 mithilfe von np.linspace.  </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6. Gebe als Kommentar die NumPy Referenz zu den verwendeten Funktionen an. (Keine Kommentare = 0 Punkte)</a:t>
            </a:r>
            <a:endParaRPr/>
          </a:p>
          <a:p>
            <a:pPr>
              <a:defRPr/>
            </a:pPr>
            <a:endParaRPr lang="de-DE" sz="2150" b="0" i="0" u="none" strike="noStrike" cap="none" spc="0">
              <a:solidFill>
                <a:schemeClr val="tx1"/>
              </a:solidFill>
              <a:latin typeface="Arial"/>
              <a:cs typeface="Arial"/>
            </a:endParaRPr>
          </a:p>
          <a:p>
            <a:pPr>
              <a:defRPr/>
            </a:pPr>
            <a:r>
              <a:rPr lang="de-DE" sz="2150" b="0" i="0" u="sng" strike="noStrike" cap="none" spc="0">
                <a:solidFill>
                  <a:schemeClr val="tx1"/>
                </a:solidFill>
                <a:latin typeface="Arial"/>
                <a:ea typeface="Arial"/>
                <a:cs typeface="Arial"/>
                <a:hlinkClick r:id="rId3" tooltip=""/>
              </a:rPr>
              <a:t>https://numpy.org/doc/stable/reference/generated/numpy.linspace.html#numpy-linspace</a:t>
            </a:r>
            <a:endParaRPr lang="de-DE" sz="2150" b="0" i="0" u="none" strike="noStrike" cap="none" spc="0">
              <a:solidFill>
                <a:schemeClr val="tx1"/>
              </a:solidFill>
              <a:latin typeface="Arial"/>
              <a:cs typeface="Arial"/>
            </a:endParaRPr>
          </a:p>
        </p:txBody>
      </p:sp>
      <p:pic>
        <p:nvPicPr>
          <p:cNvPr id="627377654" name=""/>
          <p:cNvPicPr>
            <a:picLocks noChangeAspect="1"/>
          </p:cNvPicPr>
          <p:nvPr/>
        </p:nvPicPr>
        <p:blipFill>
          <a:blip r:embed="rId4"/>
          <a:stretch/>
        </p:blipFill>
        <p:spPr bwMode="auto">
          <a:xfrm flipH="0" flipV="0">
            <a:off x="1965885" y="4669957"/>
            <a:ext cx="7579070" cy="129269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2801726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Arrays</a:t>
            </a:r>
            <a:endParaRPr/>
          </a:p>
        </p:txBody>
      </p:sp>
      <p:sp>
        <p:nvSpPr>
          <p:cNvPr id="848629745"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2. </a:t>
            </a:r>
            <a:r>
              <a:rPr lang="de-DE" sz="2150" b="0" i="0" u="none" strike="noStrike" cap="none" spc="0">
                <a:solidFill>
                  <a:schemeClr val="tx1"/>
                </a:solidFill>
                <a:latin typeface="Arial"/>
                <a:ea typeface="Arial"/>
                <a:cs typeface="Arial"/>
              </a:rPr>
              <a:t>Berechne ein neues Array squared_numbers, das die Quadrate der Werte aus numbers enthält.  </a:t>
            </a:r>
            <a:r>
              <a:rPr lang="de-DE" sz="2150" b="0" i="0" u="none" strike="noStrike" cap="none" spc="0">
                <a:solidFill>
                  <a:schemeClr val="tx1"/>
                </a:solidFill>
                <a:latin typeface="Arial"/>
                <a:ea typeface="Arial"/>
                <a:cs typeface="Arial"/>
              </a:rPr>
              <a:t> </a:t>
            </a:r>
            <a:endParaRPr/>
          </a:p>
          <a:p>
            <a:pPr>
              <a:defRPr/>
            </a:pPr>
            <a:endParaRPr lang="de-DE" sz="2150" b="0" i="0" u="none" strike="noStrike" cap="none" spc="0">
              <a:solidFill>
                <a:schemeClr val="tx1"/>
              </a:solidFill>
              <a:latin typeface="Arial"/>
              <a:cs typeface="Arial"/>
            </a:endParaRPr>
          </a:p>
          <a:p>
            <a:pPr>
              <a:defRPr/>
            </a:pPr>
            <a:r>
              <a:rPr lang="de-DE" sz="2150" b="0" i="0" u="sng" strike="noStrike" cap="none" spc="0">
                <a:solidFill>
                  <a:schemeClr val="hlink"/>
                </a:solidFill>
                <a:latin typeface="Arial"/>
                <a:ea typeface="Arial"/>
                <a:cs typeface="Arial"/>
                <a:hlinkClick r:id="rId3" tooltip=""/>
              </a:rPr>
              <a:t>https://numpy.org/doc/stable/reference/generated/numpy.square.html</a:t>
            </a:r>
            <a:endParaRPr lang="de-DE" sz="2150" b="0" i="0" u="none" strike="noStrike" cap="none" spc="0">
              <a:solidFill>
                <a:schemeClr val="tx1"/>
              </a:solidFill>
              <a:latin typeface="Arial"/>
              <a:cs typeface="Arial"/>
            </a:endParaRPr>
          </a:p>
        </p:txBody>
      </p:sp>
      <p:pic>
        <p:nvPicPr>
          <p:cNvPr id="2094319353" name=""/>
          <p:cNvPicPr>
            <a:picLocks noChangeAspect="1"/>
          </p:cNvPicPr>
          <p:nvPr/>
        </p:nvPicPr>
        <p:blipFill>
          <a:blip r:embed="rId4"/>
          <a:stretch/>
        </p:blipFill>
        <p:spPr bwMode="auto">
          <a:xfrm flipH="0" flipV="0">
            <a:off x="1606881" y="3268382"/>
            <a:ext cx="9098884" cy="187847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10213325"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Arrays</a:t>
            </a:r>
            <a:endParaRPr/>
          </a:p>
        </p:txBody>
      </p:sp>
      <p:sp>
        <p:nvSpPr>
          <p:cNvPr id="105431035"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a:t>
            </a:r>
            <a:r>
              <a:rPr lang="de-DE" sz="2150" b="0" i="0" u="none" strike="noStrike" cap="none" spc="0">
                <a:solidFill>
                  <a:schemeClr val="tx1"/>
                </a:solidFill>
                <a:latin typeface="Arial"/>
                <a:ea typeface="Arial"/>
                <a:cs typeface="Arial"/>
              </a:rPr>
              <a:t>Finde alle Elemente in numbers, die größer als 30 sind, und speichere sie in einem neuen Array numbers_gt_30.</a:t>
            </a:r>
            <a:endParaRPr/>
          </a:p>
          <a:p>
            <a:pPr>
              <a:defRPr/>
            </a:pPr>
            <a:endParaRPr lang="de-DE" sz="2150" b="0" i="0" u="none" strike="noStrike" cap="none" spc="0">
              <a:solidFill>
                <a:schemeClr val="tx1"/>
              </a:solidFill>
              <a:latin typeface="Arial"/>
              <a:cs typeface="Arial"/>
            </a:endParaRPr>
          </a:p>
          <a:p>
            <a:pPr>
              <a:defRPr/>
            </a:pPr>
            <a:r>
              <a:rPr lang="de-DE" sz="2150" b="0" i="0" u="sng" strike="noStrike" cap="none" spc="0">
                <a:solidFill>
                  <a:schemeClr val="hlink"/>
                </a:solidFill>
                <a:latin typeface="Arial"/>
                <a:ea typeface="Arial"/>
                <a:cs typeface="Arial"/>
                <a:hlinkClick r:id="rId3" tooltip=""/>
              </a:rPr>
              <a:t>https://numpy.org/doc/stable/user/basics.indexing.html#boolean-indexing</a:t>
            </a:r>
            <a:endParaRPr lang="de-DE" sz="2150" b="0" i="0" u="none" strike="noStrike" cap="none" spc="0">
              <a:solidFill>
                <a:schemeClr val="tx1"/>
              </a:solidFill>
              <a:latin typeface="Arial"/>
              <a:cs typeface="Arial"/>
            </a:endParaRPr>
          </a:p>
        </p:txBody>
      </p:sp>
      <p:pic>
        <p:nvPicPr>
          <p:cNvPr id="957524864" name=""/>
          <p:cNvPicPr>
            <a:picLocks noChangeAspect="1"/>
          </p:cNvPicPr>
          <p:nvPr/>
        </p:nvPicPr>
        <p:blipFill>
          <a:blip r:embed="rId4"/>
          <a:stretch/>
        </p:blipFill>
        <p:spPr bwMode="auto">
          <a:xfrm flipH="0" flipV="0">
            <a:off x="1863631" y="3560808"/>
            <a:ext cx="8001335" cy="113338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91457864"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Arrays</a:t>
            </a:r>
            <a:endParaRPr/>
          </a:p>
        </p:txBody>
      </p:sp>
      <p:sp>
        <p:nvSpPr>
          <p:cNvPr id="2031748195"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4. </a:t>
            </a:r>
            <a:r>
              <a:rPr lang="de-DE" sz="2150" b="0" i="0" u="none" strike="noStrike" cap="none" spc="0">
                <a:solidFill>
                  <a:schemeClr val="tx1"/>
                </a:solidFill>
                <a:latin typeface="Arial"/>
                <a:ea typeface="Arial"/>
                <a:cs typeface="Arial"/>
              </a:rPr>
              <a:t>Berechne die Summe aller Werte in squared_numbers und speichere das Ergebnis in total_squared.</a:t>
            </a:r>
            <a:endParaRPr/>
          </a:p>
          <a:p>
            <a:pPr>
              <a:defRPr/>
            </a:pPr>
            <a:endParaRPr lang="de-DE" sz="2150" b="0" i="0" u="none" strike="noStrike" cap="none" spc="0">
              <a:solidFill>
                <a:schemeClr val="tx1"/>
              </a:solidFill>
              <a:latin typeface="Arial"/>
              <a:cs typeface="Arial"/>
            </a:endParaRPr>
          </a:p>
          <a:p>
            <a:pPr>
              <a:defRPr/>
            </a:pPr>
            <a:r>
              <a:rPr lang="de-DE" sz="2150" b="0" i="0" u="sng" strike="noStrike" cap="none" spc="0">
                <a:solidFill>
                  <a:schemeClr val="hlink"/>
                </a:solidFill>
                <a:latin typeface="Arial"/>
                <a:ea typeface="Arial"/>
                <a:cs typeface="Arial"/>
                <a:hlinkClick r:id="rId3" tooltip=""/>
              </a:rPr>
              <a:t>https://numpy.org/doc/stable/reference/generated/numpy.sum.html</a:t>
            </a:r>
            <a:endParaRPr lang="de-DE" sz="2150" b="0" i="0" u="none" strike="noStrike" cap="none" spc="0">
              <a:solidFill>
                <a:schemeClr val="tx1"/>
              </a:solidFill>
              <a:latin typeface="Arial"/>
              <a:cs typeface="Arial"/>
            </a:endParaRPr>
          </a:p>
        </p:txBody>
      </p:sp>
      <p:pic>
        <p:nvPicPr>
          <p:cNvPr id="1983518490" name=""/>
          <p:cNvPicPr>
            <a:picLocks noChangeAspect="1"/>
          </p:cNvPicPr>
          <p:nvPr/>
        </p:nvPicPr>
        <p:blipFill>
          <a:blip r:embed="rId4"/>
          <a:stretch/>
        </p:blipFill>
        <p:spPr bwMode="auto">
          <a:xfrm flipH="0" flipV="0">
            <a:off x="1627120" y="3847352"/>
            <a:ext cx="9058408" cy="127840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2804153"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Arrays</a:t>
            </a:r>
            <a:endParaRPr/>
          </a:p>
        </p:txBody>
      </p:sp>
      <p:sp>
        <p:nvSpPr>
          <p:cNvPr id="391385430"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5. </a:t>
            </a:r>
            <a:r>
              <a:rPr lang="de-DE" sz="2150" b="0" i="0" u="none" strike="noStrike" cap="none" spc="0">
                <a:solidFill>
                  <a:schemeClr val="tx1"/>
                </a:solidFill>
                <a:latin typeface="Arial"/>
                <a:ea typeface="Arial"/>
                <a:cs typeface="Arial"/>
              </a:rPr>
              <a:t>Sortiere numbers absteigend und speichere das Ergebnis in numbers_sorted_desc.</a:t>
            </a:r>
            <a:endParaRPr/>
          </a:p>
          <a:p>
            <a:pPr>
              <a:defRPr/>
            </a:pPr>
            <a:endParaRPr lang="de-DE" sz="2150" b="0" i="0" u="none" strike="noStrike" cap="none" spc="0">
              <a:solidFill>
                <a:schemeClr val="tx1"/>
              </a:solidFill>
              <a:latin typeface="Arial"/>
              <a:cs typeface="Arial"/>
            </a:endParaRPr>
          </a:p>
          <a:p>
            <a:pPr>
              <a:defRPr/>
            </a:pPr>
            <a:r>
              <a:rPr lang="de-DE" sz="2150" b="0" i="0" u="sng" strike="noStrike" cap="none" spc="0">
                <a:solidFill>
                  <a:schemeClr val="hlink"/>
                </a:solidFill>
                <a:latin typeface="Arial"/>
                <a:ea typeface="Arial"/>
                <a:cs typeface="Arial"/>
                <a:hlinkClick r:id="rId3" tooltip=""/>
              </a:rPr>
              <a:t>https://numpy.org/doc/stable/reference/generated/numpy.sort.html#numpy.sort</a:t>
            </a:r>
            <a:endParaRPr lang="de-DE" sz="2150" b="0" i="0" u="none" strike="noStrike" cap="none" spc="0">
              <a:solidFill>
                <a:schemeClr val="tx1"/>
              </a:solidFill>
              <a:latin typeface="Arial"/>
              <a:cs typeface="Arial"/>
            </a:endParaRPr>
          </a:p>
        </p:txBody>
      </p:sp>
      <p:pic>
        <p:nvPicPr>
          <p:cNvPr id="582673719" name=""/>
          <p:cNvPicPr>
            <a:picLocks noChangeAspect="1"/>
          </p:cNvPicPr>
          <p:nvPr/>
        </p:nvPicPr>
        <p:blipFill>
          <a:blip r:embed="rId4"/>
          <a:stretch/>
        </p:blipFill>
        <p:spPr bwMode="auto">
          <a:xfrm flipH="0" flipV="0">
            <a:off x="1944266" y="3866029"/>
            <a:ext cx="8424115" cy="96968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94665446"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Ploting - Squareroot</a:t>
            </a:r>
            <a:endParaRPr/>
          </a:p>
        </p:txBody>
      </p:sp>
      <p:sp>
        <p:nvSpPr>
          <p:cNvPr id="1776299530"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*3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Plotte im Folgenden die Funktion Square Root, mathematisch definiert als f(x) = sqrt(x), x ≥ 0.  </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Gehe dabei wie folgt vor: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1. Definiere einen geeigneten </a:t>
            </a:r>
            <a:r>
              <a:rPr lang="de-DE" sz="2150" b="0" i="0" u="sng" strike="noStrike" cap="none" spc="0">
                <a:solidFill>
                  <a:schemeClr val="tx1"/>
                </a:solidFill>
                <a:latin typeface="Arial"/>
                <a:ea typeface="Arial"/>
                <a:cs typeface="Arial"/>
                <a:hlinkClick r:id="rId3" tooltip=""/>
              </a:rPr>
              <a:t>Linspace</a:t>
            </a:r>
            <a:r>
              <a:rPr lang="de-DE" sz="2150" b="0" i="0" u="none" strike="noStrike" cap="none" spc="0">
                <a:solidFill>
                  <a:schemeClr val="tx1"/>
                </a:solidFill>
                <a:latin typeface="Arial"/>
                <a:ea typeface="Arial"/>
                <a:cs typeface="Arial"/>
              </a:rPr>
              <a:t> für den Zahlenraum von 0 bis 100. (Tipp: Achte darauf, dass die Quadratwurzel nur für nicht-negative Zahlen definiert ist.)  </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2. Berechne die Werte für die Quadratwurzel mithilfe der Funktion </a:t>
            </a:r>
            <a:r>
              <a:rPr lang="de-DE" sz="2150" b="0" i="0" u="sng" strike="noStrike" cap="none" spc="0">
                <a:solidFill>
                  <a:schemeClr val="tx1"/>
                </a:solidFill>
                <a:latin typeface="Arial"/>
                <a:ea typeface="Arial"/>
                <a:cs typeface="Arial"/>
                <a:hlinkClick r:id="rId4" tooltip=""/>
              </a:rPr>
              <a:t>np.sqrt</a:t>
            </a:r>
            <a:r>
              <a:rPr lang="de-DE" sz="2150" b="0" i="0" u="none" strike="noStrike" cap="none" spc="0">
                <a:solidFill>
                  <a:schemeClr val="tx1"/>
                </a:solidFill>
                <a:latin typeface="Arial"/>
                <a:ea typeface="Arial"/>
                <a:cs typeface="Arial"/>
              </a:rPr>
              <a:t>.  </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3. Plotte das Ergebnis mit plt.plot und gebe den Plot mit plt.show() aus.</a:t>
            </a:r>
            <a:endParaRPr/>
          </a:p>
          <a:p>
            <a:pPr>
              <a:defRPr/>
            </a:pP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01159083" name="Titel 1"/>
          <p:cNvSpPr>
            <a:spLocks noGrp="1"/>
          </p:cNvSpPr>
          <p:nvPr>
            <p:ph type="title"/>
          </p:nvPr>
        </p:nvSpPr>
        <p:spPr bwMode="auto"/>
        <p:txBody>
          <a:bodyPr/>
          <a:lstStyle>
            <a:lvl1pPr>
              <a:defRPr>
                <a:latin typeface="+mn-lt"/>
              </a:defRPr>
            </a:lvl1pPr>
          </a:lstStyle>
          <a:p>
            <a:pPr>
              <a:defRPr/>
            </a:pPr>
            <a:r>
              <a:rPr/>
              <a:t>Squareroot</a:t>
            </a:r>
            <a:endParaRPr/>
          </a:p>
        </p:txBody>
      </p:sp>
      <p:pic>
        <p:nvPicPr>
          <p:cNvPr id="439362119" name=""/>
          <p:cNvPicPr>
            <a:picLocks noChangeAspect="1"/>
          </p:cNvPicPr>
          <p:nvPr>
            <p:ph idx="1"/>
          </p:nvPr>
        </p:nvPicPr>
        <p:blipFill>
          <a:blip r:embed="rId3"/>
          <a:stretch/>
        </p:blipFill>
        <p:spPr bwMode="auto">
          <a:xfrm rot="0">
            <a:off x="791415" y="1271414"/>
            <a:ext cx="5095874" cy="3886200"/>
          </a:xfrm>
          <a:prstGeom prst="rect">
            <a:avLst/>
          </a:prstGeom>
        </p:spPr>
      </p:pic>
      <p:pic>
        <p:nvPicPr>
          <p:cNvPr id="692293993" name=""/>
          <p:cNvPicPr>
            <a:picLocks noChangeAspect="1"/>
          </p:cNvPicPr>
          <p:nvPr/>
        </p:nvPicPr>
        <p:blipFill>
          <a:blip r:embed="rId4"/>
          <a:stretch/>
        </p:blipFill>
        <p:spPr bwMode="auto">
          <a:xfrm flipH="0" flipV="0">
            <a:off x="6542180" y="2205044"/>
            <a:ext cx="5101753" cy="201894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1864281"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Ploting - Multiplot</a:t>
            </a:r>
            <a:endParaRPr/>
          </a:p>
        </p:txBody>
      </p:sp>
      <p:sp>
        <p:nvSpPr>
          <p:cNvPr id="1548667323"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8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In der nächsten Aufgabe willst du zwei Funktionen gleichzeitig plotten: f(x) = sqrt(x); x ≥ 0 und g(x) = x².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Gehe dabei wie folgt vor: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1. Definieren einen geeigneten </a:t>
            </a:r>
            <a:r>
              <a:rPr lang="de-DE" sz="2150" b="0" i="0" u="sng" strike="noStrike" cap="none" spc="0">
                <a:solidFill>
                  <a:schemeClr val="tx1"/>
                </a:solidFill>
                <a:latin typeface="Arial"/>
                <a:ea typeface="Arial"/>
                <a:cs typeface="Arial"/>
                <a:hlinkClick r:id="rId3" tooltip=""/>
              </a:rPr>
              <a:t>Linspace</a:t>
            </a:r>
            <a:r>
              <a:rPr lang="de-DE" sz="2150" b="0" i="0" u="none" strike="noStrike" cap="none" spc="0">
                <a:solidFill>
                  <a:schemeClr val="tx1"/>
                </a:solidFill>
                <a:latin typeface="Arial"/>
                <a:ea typeface="Arial"/>
                <a:cs typeface="Arial"/>
              </a:rPr>
              <a:t> für den Zahlenraum von 0 bis 3. (Tipp: Achte darauf, dass die Quadratwurzel nur für nicht-negative Zahlen definiert ist.)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2. Berechne die Werte für die Quadratwurzel mit </a:t>
            </a:r>
            <a:r>
              <a:rPr lang="de-DE" sz="2150" b="0" i="0" u="sng" strike="noStrike" cap="none" spc="0">
                <a:solidFill>
                  <a:schemeClr val="tx1"/>
                </a:solidFill>
                <a:latin typeface="Arial"/>
                <a:ea typeface="Arial"/>
                <a:cs typeface="Arial"/>
                <a:hlinkClick r:id="rId4" tooltip=""/>
              </a:rPr>
              <a:t>np.sqrt</a:t>
            </a:r>
            <a:r>
              <a:rPr lang="de-DE" sz="2150" b="0" i="0" u="none" strike="noStrike" cap="none" spc="0">
                <a:solidFill>
                  <a:schemeClr val="tx1"/>
                </a:solidFill>
                <a:latin typeface="Arial"/>
                <a:ea typeface="Arial"/>
                <a:cs typeface="Arial"/>
              </a:rPr>
              <a:t>.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3. Berechne die Werte für die Quadratzahlen mit </a:t>
            </a:r>
            <a:r>
              <a:rPr lang="de-DE" sz="2150" b="0" i="0" u="sng" strike="noStrike" cap="none" spc="0">
                <a:solidFill>
                  <a:schemeClr val="tx1"/>
                </a:solidFill>
                <a:latin typeface="Arial"/>
                <a:ea typeface="Arial"/>
                <a:cs typeface="Arial"/>
                <a:hlinkClick r:id="rId5" tooltip=""/>
              </a:rPr>
              <a:t>np.square</a:t>
            </a:r>
            <a:r>
              <a:rPr lang="de-DE" sz="2150" b="0" i="0" u="none" strike="noStrike" cap="none" spc="0">
                <a:solidFill>
                  <a:schemeClr val="tx1"/>
                </a:solidFill>
                <a:latin typeface="Arial"/>
                <a:ea typeface="Arial"/>
                <a:cs typeface="Arial"/>
              </a:rPr>
              <a:t>.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4. Gib den beiden Plots die Farben Grün und Rot. Nutze hierfür die </a:t>
            </a:r>
            <a:r>
              <a:rPr lang="de-DE" sz="2150" b="0" i="0" u="sng" strike="noStrike" cap="none" spc="0">
                <a:solidFill>
                  <a:schemeClr val="tx1"/>
                </a:solidFill>
                <a:latin typeface="Arial"/>
                <a:ea typeface="Arial"/>
                <a:cs typeface="Arial"/>
                <a:hlinkClick r:id="rId6" tooltip=""/>
              </a:rPr>
              <a:t>Color Shorthands</a:t>
            </a:r>
            <a:r>
              <a:rPr lang="de-DE" sz="2150" b="0" i="0" u="none" strike="noStrike" cap="none" spc="0">
                <a:solidFill>
                  <a:schemeClr val="tx1"/>
                </a:solidFill>
                <a:latin typeface="Arial"/>
                <a:ea typeface="Arial"/>
                <a:cs typeface="Arial"/>
              </a:rPr>
              <a:t> aus der Dokumentation. </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90103738"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Datentypen</a:t>
            </a:r>
            <a:endParaRPr/>
          </a:p>
        </p:txBody>
      </p:sp>
      <p:sp>
        <p:nvSpPr>
          <p:cNvPr id="706999176"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Addieren Sie die Werte der Variablen a und b und speichern Sie das Ergebnis in der Variable c:</a:t>
            </a:r>
            <a:endParaRPr/>
          </a:p>
        </p:txBody>
      </p:sp>
      <p:pic>
        <p:nvPicPr>
          <p:cNvPr id="51030538" name=""/>
          <p:cNvPicPr>
            <a:picLocks noChangeAspect="1"/>
          </p:cNvPicPr>
          <p:nvPr/>
        </p:nvPicPr>
        <p:blipFill>
          <a:blip r:embed="rId3"/>
          <a:stretch/>
        </p:blipFill>
        <p:spPr bwMode="auto">
          <a:xfrm flipH="0" flipV="0">
            <a:off x="4111725" y="3109103"/>
            <a:ext cx="4095549" cy="20006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84705948"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Ploting - Multiplot</a:t>
            </a:r>
            <a:endParaRPr/>
          </a:p>
        </p:txBody>
      </p:sp>
      <p:sp>
        <p:nvSpPr>
          <p:cNvPr id="195975648"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5. Plotte die Quadratfunktion mit dem Linestyle dashdot, wie in der Dokumentation zu </a:t>
            </a:r>
            <a:r>
              <a:rPr lang="de-DE" sz="2150" b="0" i="0" u="sng" strike="noStrike" cap="none" spc="0">
                <a:solidFill>
                  <a:schemeClr val="tx1"/>
                </a:solidFill>
                <a:latin typeface="Arial"/>
                <a:ea typeface="Arial"/>
                <a:cs typeface="Arial"/>
                <a:hlinkClick r:id="rId3" tooltip=""/>
              </a:rPr>
              <a:t>Linestyles</a:t>
            </a:r>
            <a:r>
              <a:rPr lang="de-DE" sz="2150" b="0" i="0" u="none" strike="noStrike" cap="none" spc="0">
                <a:solidFill>
                  <a:schemeClr val="tx1"/>
                </a:solidFill>
                <a:latin typeface="Arial"/>
                <a:ea typeface="Arial"/>
                <a:cs typeface="Arial"/>
              </a:rPr>
              <a:t> beschrieben.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6. Vergebe angemessene Labels für beide Plots.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7. Füge die Legende hinzu.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8. Plotte das Ergebnis mit plt.show().</a:t>
            </a:r>
            <a:r>
              <a:rPr lang="de-DE" sz="2150" b="0" i="0" u="none" strike="noStrike" cap="none" spc="0">
                <a:solidFill>
                  <a:schemeClr val="tx1"/>
                </a:solidFill>
                <a:latin typeface="Arial"/>
                <a:ea typeface="Arial"/>
                <a:cs typeface="Arial"/>
              </a:rPr>
              <a:t>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09984261" name="Titel 1"/>
          <p:cNvSpPr>
            <a:spLocks noGrp="1"/>
          </p:cNvSpPr>
          <p:nvPr>
            <p:ph type="title"/>
          </p:nvPr>
        </p:nvSpPr>
        <p:spPr bwMode="auto"/>
        <p:txBody>
          <a:bodyPr/>
          <a:lstStyle>
            <a:lvl1pPr>
              <a:defRPr>
                <a:latin typeface="+mn-lt"/>
              </a:defRPr>
            </a:lvl1pPr>
          </a:lstStyle>
          <a:p>
            <a:pPr>
              <a:defRPr/>
            </a:pPr>
            <a:r>
              <a:rPr/>
              <a:t>Multiplot</a:t>
            </a:r>
            <a:endParaRPr/>
          </a:p>
        </p:txBody>
      </p:sp>
      <p:pic>
        <p:nvPicPr>
          <p:cNvPr id="486985373" name=""/>
          <p:cNvPicPr>
            <a:picLocks noChangeAspect="1"/>
          </p:cNvPicPr>
          <p:nvPr>
            <p:ph idx="1"/>
          </p:nvPr>
        </p:nvPicPr>
        <p:blipFill>
          <a:blip r:embed="rId3"/>
          <a:stretch/>
        </p:blipFill>
        <p:spPr bwMode="auto">
          <a:xfrm rot="0">
            <a:off x="215588" y="1425962"/>
            <a:ext cx="5019674" cy="3838574"/>
          </a:xfrm>
          <a:prstGeom prst="rect">
            <a:avLst/>
          </a:prstGeom>
        </p:spPr>
      </p:pic>
      <p:pic>
        <p:nvPicPr>
          <p:cNvPr id="1254419792" name=""/>
          <p:cNvPicPr>
            <a:picLocks noChangeAspect="1"/>
          </p:cNvPicPr>
          <p:nvPr/>
        </p:nvPicPr>
        <p:blipFill>
          <a:blip r:embed="rId4"/>
          <a:stretch/>
        </p:blipFill>
        <p:spPr bwMode="auto">
          <a:xfrm>
            <a:off x="5412690" y="1907801"/>
            <a:ext cx="6629400" cy="27622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1918441" name="Titel 1"/>
          <p:cNvSpPr>
            <a:spLocks noGrp="1"/>
          </p:cNvSpPr>
          <p:nvPr>
            <p:ph type="title"/>
          </p:nvPr>
        </p:nvSpPr>
        <p:spPr bwMode="auto"/>
        <p:txBody>
          <a:bodyPr/>
          <a:lstStyle>
            <a:lvl1pPr>
              <a:defRPr b="1">
                <a:solidFill>
                  <a:schemeClr val="bg1"/>
                </a:solidFill>
                <a:latin typeface="+mj-lt"/>
              </a:defRPr>
            </a:lvl1pPr>
          </a:lstStyle>
          <a:p>
            <a:pPr>
              <a:defRPr/>
            </a:pPr>
            <a:r>
              <a:rPr/>
              <a:t>Aufgabe – Pseudo Randomness</a:t>
            </a:r>
            <a:endParaRPr/>
          </a:p>
        </p:txBody>
      </p:sp>
      <p:sp>
        <p:nvSpPr>
          <p:cNvPr id="378160964"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X_n+1 = (a X_n + c) mod m, n ≥ 0</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Wenn c = 0 gilt, spricht man auch vom </a:t>
            </a:r>
            <a:r>
              <a:rPr lang="de-DE" sz="2150" b="1" i="0" u="none" strike="noStrike" cap="none" spc="0">
                <a:solidFill>
                  <a:schemeClr val="tx1"/>
                </a:solidFill>
                <a:latin typeface="Arial"/>
                <a:ea typeface="Arial"/>
                <a:cs typeface="Arial"/>
              </a:rPr>
              <a:t>Multiplicative Congruent Generator (MCG)</a:t>
            </a:r>
            <a:r>
              <a:rPr lang="de-DE" sz="2150" b="0" i="0" u="none" strike="noStrike" cap="none" spc="0">
                <a:solidFill>
                  <a:schemeClr val="tx1"/>
                </a:solidFill>
                <a:latin typeface="Arial"/>
                <a:ea typeface="Arial"/>
                <a:cs typeface="Arial"/>
              </a:rPr>
              <a:t>.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Die einzelnen Werte haben folgende Bedeutung: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marL="322429" indent="-322429">
              <a:buFont typeface="Arial"/>
              <a:buChar char="–"/>
              <a:defRPr/>
            </a:pPr>
            <a:r>
              <a:rPr lang="de-DE" sz="2150" b="1" i="0" u="none" strike="noStrike" cap="none" spc="0">
                <a:solidFill>
                  <a:schemeClr val="tx1"/>
                </a:solidFill>
                <a:latin typeface="Arial"/>
                <a:ea typeface="Arial"/>
                <a:cs typeface="Arial"/>
              </a:rPr>
              <a:t>X_n</a:t>
            </a:r>
            <a:r>
              <a:rPr lang="de-DE" sz="2150" b="0" i="0" u="none" strike="noStrike" cap="none" spc="0">
                <a:solidFill>
                  <a:schemeClr val="tx1"/>
                </a:solidFill>
                <a:latin typeface="Arial"/>
                <a:ea typeface="Arial"/>
                <a:cs typeface="Arial"/>
              </a:rPr>
              <a:t> ist der Startwert, auch </a:t>
            </a:r>
            <a:r>
              <a:rPr lang="de-DE" sz="2150" b="1" i="0" u="none" strike="noStrike" cap="none" spc="0">
                <a:solidFill>
                  <a:schemeClr val="tx1"/>
                </a:solidFill>
                <a:latin typeface="Arial"/>
                <a:ea typeface="Arial"/>
                <a:cs typeface="Arial"/>
              </a:rPr>
              <a:t>Seed</a:t>
            </a:r>
            <a:r>
              <a:rPr lang="de-DE" sz="2150" b="0" i="0" u="none" strike="noStrike" cap="none" spc="0">
                <a:solidFill>
                  <a:schemeClr val="tx1"/>
                </a:solidFill>
                <a:latin typeface="Arial"/>
                <a:ea typeface="Arial"/>
                <a:cs typeface="Arial"/>
              </a:rPr>
              <a:t> genannt.  </a:t>
            </a:r>
            <a:endParaRPr lang="de-DE" sz="2150" b="0" i="0" u="none" strike="noStrike" cap="none" spc="0">
              <a:solidFill>
                <a:schemeClr val="tx1"/>
              </a:solidFill>
              <a:latin typeface="Arial"/>
              <a:cs typeface="Arial"/>
            </a:endParaRPr>
          </a:p>
          <a:p>
            <a:pPr marL="322429" indent="-322429">
              <a:buFont typeface="Arial"/>
              <a:buChar char="–"/>
              <a:defRPr/>
            </a:pPr>
            <a:r>
              <a:rPr lang="de-DE" sz="2150" b="1" i="0" u="none" strike="noStrike" cap="none" spc="0">
                <a:solidFill>
                  <a:schemeClr val="tx1"/>
                </a:solidFill>
                <a:latin typeface="Arial"/>
                <a:ea typeface="Arial"/>
                <a:cs typeface="Arial"/>
              </a:rPr>
              <a:t>X_n+1</a:t>
            </a:r>
            <a:r>
              <a:rPr lang="de-DE" sz="2150" b="0" i="0" u="none" strike="noStrike" cap="none" spc="0">
                <a:solidFill>
                  <a:schemeClr val="tx1"/>
                </a:solidFill>
                <a:latin typeface="Arial"/>
                <a:ea typeface="Arial"/>
                <a:cs typeface="Arial"/>
              </a:rPr>
              <a:t> ist der Folgewert, der im nächsten Schritt als </a:t>
            </a:r>
            <a:r>
              <a:rPr lang="de-DE" sz="2150" b="1" i="0" u="none" strike="noStrike" cap="none" spc="0">
                <a:solidFill>
                  <a:schemeClr val="tx1"/>
                </a:solidFill>
                <a:latin typeface="Arial"/>
                <a:ea typeface="Arial"/>
                <a:cs typeface="Arial"/>
              </a:rPr>
              <a:t>X_n</a:t>
            </a:r>
            <a:r>
              <a:rPr lang="de-DE" sz="2150" b="0" i="0" u="none" strike="noStrike" cap="none" spc="0">
                <a:solidFill>
                  <a:schemeClr val="tx1"/>
                </a:solidFill>
                <a:latin typeface="Arial"/>
                <a:ea typeface="Arial"/>
                <a:cs typeface="Arial"/>
              </a:rPr>
              <a:t> verwendet wird.  </a:t>
            </a:r>
            <a:endParaRPr lang="de-DE" sz="2150" b="0" i="0" u="none" strike="noStrike" cap="none" spc="0">
              <a:solidFill>
                <a:schemeClr val="tx1"/>
              </a:solidFill>
              <a:latin typeface="Arial"/>
              <a:cs typeface="Arial"/>
            </a:endParaRPr>
          </a:p>
          <a:p>
            <a:pPr marL="322429" indent="-322429">
              <a:buFont typeface="Arial"/>
              <a:buChar char="–"/>
              <a:defRPr/>
            </a:pPr>
            <a:r>
              <a:rPr lang="de-DE" sz="2150" b="1" i="0" u="none" strike="noStrike" cap="none" spc="0">
                <a:solidFill>
                  <a:schemeClr val="tx1"/>
                </a:solidFill>
                <a:latin typeface="Arial"/>
                <a:ea typeface="Arial"/>
                <a:cs typeface="Arial"/>
              </a:rPr>
              <a:t>a</a:t>
            </a:r>
            <a:r>
              <a:rPr lang="de-DE" sz="2150" b="0" i="0" u="none" strike="noStrike" cap="none" spc="0">
                <a:solidFill>
                  <a:schemeClr val="tx1"/>
                </a:solidFill>
                <a:latin typeface="Arial"/>
                <a:ea typeface="Arial"/>
                <a:cs typeface="Arial"/>
              </a:rPr>
              <a:t> ist der Vorfaktor des Startwerts, wird auch als </a:t>
            </a:r>
            <a:r>
              <a:rPr lang="de-DE" sz="2150" b="1" i="0" u="none" strike="noStrike" cap="none" spc="0">
                <a:solidFill>
                  <a:schemeClr val="tx1"/>
                </a:solidFill>
                <a:latin typeface="Arial"/>
                <a:ea typeface="Arial"/>
                <a:cs typeface="Arial"/>
              </a:rPr>
              <a:t>Skalar</a:t>
            </a:r>
            <a:r>
              <a:rPr lang="de-DE" sz="2150" b="0" i="0" u="none" strike="noStrike" cap="none" spc="0">
                <a:solidFill>
                  <a:schemeClr val="tx1"/>
                </a:solidFill>
                <a:latin typeface="Arial"/>
                <a:ea typeface="Arial"/>
                <a:cs typeface="Arial"/>
              </a:rPr>
              <a:t> bezeichnet, da er den Wert skaliert.  </a:t>
            </a:r>
            <a:endParaRPr lang="de-DE" sz="2150" b="0" i="0" u="none" strike="noStrike" cap="none" spc="0">
              <a:solidFill>
                <a:schemeClr val="tx1"/>
              </a:solidFill>
              <a:latin typeface="Arial"/>
              <a:cs typeface="Arial"/>
            </a:endParaRPr>
          </a:p>
          <a:p>
            <a:pPr marL="322429" indent="-322429">
              <a:buFont typeface="Arial"/>
              <a:buChar char="–"/>
              <a:defRPr/>
            </a:pPr>
            <a:r>
              <a:rPr lang="de-DE" sz="2150" b="1" i="0" u="none" strike="noStrike" cap="none" spc="0">
                <a:solidFill>
                  <a:schemeClr val="tx1"/>
                </a:solidFill>
                <a:latin typeface="Arial"/>
                <a:ea typeface="Arial"/>
                <a:cs typeface="Arial"/>
              </a:rPr>
              <a:t>c</a:t>
            </a:r>
            <a:r>
              <a:rPr lang="de-DE" sz="2150" b="0" i="0" u="none" strike="noStrike" cap="none" spc="0">
                <a:solidFill>
                  <a:schemeClr val="tx1"/>
                </a:solidFill>
                <a:latin typeface="Arial"/>
                <a:ea typeface="Arial"/>
                <a:cs typeface="Arial"/>
              </a:rPr>
              <a:t> ist das hinzuaddierte </a:t>
            </a:r>
            <a:r>
              <a:rPr lang="de-DE" sz="2150" b="1" i="0" u="none" strike="noStrike" cap="none" spc="0">
                <a:solidFill>
                  <a:schemeClr val="tx1"/>
                </a:solidFill>
                <a:latin typeface="Arial"/>
                <a:ea typeface="Arial"/>
                <a:cs typeface="Arial"/>
              </a:rPr>
              <a:t>Offset</a:t>
            </a:r>
            <a:r>
              <a:rPr lang="de-DE" sz="2150" b="0" i="0" u="none" strike="noStrike" cap="none" spc="0">
                <a:solidFill>
                  <a:schemeClr val="tx1"/>
                </a:solidFill>
                <a:latin typeface="Arial"/>
                <a:ea typeface="Arial"/>
                <a:cs typeface="Arial"/>
              </a:rPr>
              <a:t>.  </a:t>
            </a:r>
            <a:endParaRPr lang="de-DE" sz="2150" b="0" i="0" u="none" strike="noStrike" cap="none" spc="0">
              <a:solidFill>
                <a:schemeClr val="tx1"/>
              </a:solidFill>
              <a:latin typeface="Arial"/>
              <a:cs typeface="Arial"/>
            </a:endParaRPr>
          </a:p>
          <a:p>
            <a:pPr marL="322429" indent="-322429">
              <a:buFont typeface="Arial"/>
              <a:buChar char="–"/>
              <a:defRPr/>
            </a:pPr>
            <a:r>
              <a:rPr lang="de-DE" sz="2150" b="1" i="0" u="none" strike="noStrike" cap="none" spc="0">
                <a:solidFill>
                  <a:schemeClr val="tx1"/>
                </a:solidFill>
                <a:latin typeface="Arial"/>
                <a:ea typeface="Arial"/>
                <a:cs typeface="Arial"/>
              </a:rPr>
              <a:t>m</a:t>
            </a:r>
            <a:r>
              <a:rPr lang="de-DE" sz="2150" b="0" i="0" u="none" strike="noStrike" cap="none" spc="0">
                <a:solidFill>
                  <a:schemeClr val="tx1"/>
                </a:solidFill>
                <a:latin typeface="Arial"/>
                <a:ea typeface="Arial"/>
                <a:cs typeface="Arial"/>
              </a:rPr>
              <a:t> ist der Restklassenring oder </a:t>
            </a:r>
            <a:r>
              <a:rPr lang="de-DE" sz="2150" b="1" i="0" u="none" strike="noStrike" cap="none" spc="0">
                <a:solidFill>
                  <a:schemeClr val="tx1"/>
                </a:solidFill>
                <a:latin typeface="Arial"/>
                <a:ea typeface="Arial"/>
                <a:cs typeface="Arial"/>
              </a:rPr>
              <a:t>Modulus</a:t>
            </a:r>
            <a:r>
              <a:rPr lang="de-DE" sz="2150" b="0" i="0" u="none" strike="noStrike" cap="none" spc="0">
                <a:solidFill>
                  <a:schemeClr val="tx1"/>
                </a:solidFill>
                <a:latin typeface="Arial"/>
                <a:ea typeface="Arial"/>
                <a:cs typeface="Arial"/>
              </a:rPr>
              <a:t>, der die Werte in einem festen Bereich hält.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93560154" name="Titel 1"/>
          <p:cNvSpPr>
            <a:spLocks noGrp="1"/>
          </p:cNvSpPr>
          <p:nvPr>
            <p:ph type="title"/>
          </p:nvPr>
        </p:nvSpPr>
        <p:spPr bwMode="auto"/>
        <p:txBody>
          <a:bodyPr/>
          <a:lstStyle>
            <a:lvl1pPr>
              <a:defRPr b="1">
                <a:solidFill>
                  <a:schemeClr val="bg1"/>
                </a:solidFill>
                <a:latin typeface="+mj-lt"/>
              </a:defRPr>
            </a:lvl1pPr>
          </a:lstStyle>
          <a:p>
            <a:pPr>
              <a:defRPr/>
            </a:pPr>
            <a:r>
              <a:rPr/>
              <a:t>Aufgabe – Pseudo Randomness</a:t>
            </a:r>
            <a:endParaRPr/>
          </a:p>
        </p:txBody>
      </p:sp>
      <p:sp>
        <p:nvSpPr>
          <p:cNvPr id="1298473098"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6 Punkte</a:t>
            </a:r>
            <a:endParaRPr sz="2150" b="0" i="0" u="none" strike="noStrike" cap="none" spc="0">
              <a:solidFill>
                <a:schemeClr val="tx1"/>
              </a:solidFill>
              <a:latin typeface="Arial"/>
              <a:cs typeface="Arial"/>
            </a:endParaRPr>
          </a:p>
          <a:p>
            <a:pPr>
              <a:defRPr/>
            </a:pPr>
            <a:endParaRPr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Schreibe einen </a:t>
            </a:r>
            <a:r>
              <a:rPr lang="de-DE" sz="2150" b="1" i="0" u="none" strike="noStrike" cap="none" spc="0">
                <a:solidFill>
                  <a:schemeClr val="tx1"/>
                </a:solidFill>
                <a:latin typeface="Arial"/>
                <a:ea typeface="Arial"/>
                <a:cs typeface="Arial"/>
              </a:rPr>
              <a:t>Linear Congruent Generator</a:t>
            </a:r>
            <a:r>
              <a:rPr lang="de-DE" sz="2150" b="0" i="0" u="none" strike="noStrike" cap="none" spc="0">
                <a:solidFill>
                  <a:schemeClr val="tx1"/>
                </a:solidFill>
                <a:latin typeface="Arial"/>
                <a:ea typeface="Arial"/>
                <a:cs typeface="Arial"/>
              </a:rPr>
              <a:t> mit dem Funktionsnamen lcg.</a:t>
            </a:r>
            <a:endParaRPr sz="2150" b="0" i="0" u="none" strike="noStrike" cap="none" spc="0">
              <a:solidFill>
                <a:schemeClr val="tx1"/>
              </a:solidFill>
              <a:latin typeface="Arial"/>
              <a:cs typeface="Arial"/>
            </a:endParaRPr>
          </a:p>
          <a:p>
            <a:pPr>
              <a:defRPr/>
            </a:pPr>
            <a:endParaRPr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Verwende die oben gegebene mathematische Definition</a:t>
            </a:r>
            <a:endParaRPr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Prüfe, dass die Eingabewerte gültig sind.  </a:t>
            </a:r>
            <a:endParaRPr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lcg soll als unendlicher Generator implementiert werden, der bei jedem Aufruf den nächsten Wert der Pseudo-Zufallsfolge liefert.</a:t>
            </a:r>
            <a:endParaRPr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Ekläre in der Markdownzeile die Funktionsweise des Generators. (Keine Erklärung = 0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09982250" name="Titel 1"/>
          <p:cNvSpPr>
            <a:spLocks noGrp="1"/>
          </p:cNvSpPr>
          <p:nvPr>
            <p:ph type="title"/>
          </p:nvPr>
        </p:nvSpPr>
        <p:spPr bwMode="auto"/>
        <p:txBody>
          <a:bodyPr/>
          <a:lstStyle>
            <a:lvl1pPr>
              <a:defRPr>
                <a:latin typeface="+mn-lt"/>
              </a:defRPr>
            </a:lvl1pPr>
          </a:lstStyle>
          <a:p>
            <a:pPr>
              <a:defRPr/>
            </a:pPr>
            <a:r>
              <a:rPr/>
              <a:t>Linear Congruent Generator</a:t>
            </a:r>
            <a:endParaRPr/>
          </a:p>
        </p:txBody>
      </p:sp>
      <p:pic>
        <p:nvPicPr>
          <p:cNvPr id="786933899" name=""/>
          <p:cNvPicPr>
            <a:picLocks noChangeAspect="1"/>
          </p:cNvPicPr>
          <p:nvPr>
            <p:ph idx="1"/>
          </p:nvPr>
        </p:nvPicPr>
        <p:blipFill>
          <a:blip r:embed="rId3"/>
          <a:stretch/>
        </p:blipFill>
        <p:spPr bwMode="auto">
          <a:xfrm rot="0">
            <a:off x="2727538" y="1199999"/>
            <a:ext cx="6863922" cy="4608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19793369" name="Titel 1"/>
          <p:cNvSpPr>
            <a:spLocks noGrp="1"/>
          </p:cNvSpPr>
          <p:nvPr>
            <p:ph type="title"/>
          </p:nvPr>
        </p:nvSpPr>
        <p:spPr bwMode="auto"/>
        <p:txBody>
          <a:bodyPr/>
          <a:lstStyle>
            <a:lvl1pPr>
              <a:defRPr>
                <a:latin typeface="+mn-lt"/>
              </a:defRPr>
            </a:lvl1pPr>
          </a:lstStyle>
          <a:p>
            <a:pPr>
              <a:defRPr/>
            </a:pPr>
            <a:r>
              <a:rPr/>
              <a:t>Linear Congruent Generator</a:t>
            </a:r>
            <a:r>
              <a:rPr/>
              <a:t> - Funktionsweise</a:t>
            </a:r>
            <a:endParaRPr/>
          </a:p>
        </p:txBody>
      </p:sp>
      <p:sp>
        <p:nvSpPr>
          <p:cNvPr id="301031026" name="Inhaltsplatzhalter 2"/>
          <p:cNvSpPr>
            <a:spLocks noGrp="1"/>
          </p:cNvSpPr>
          <p:nvPr>
            <p:ph idx="1"/>
          </p:nvPr>
        </p:nvSpPr>
        <p:spPr bwMode="auto">
          <a:xfrm>
            <a:off x="575733" y="1199999"/>
            <a:ext cx="11167533" cy="4608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1" u="none" strike="noStrike" cap="none" spc="0">
                <a:solidFill>
                  <a:schemeClr val="tx1"/>
                </a:solidFill>
                <a:latin typeface="Arial"/>
                <a:ea typeface="Arial"/>
                <a:cs typeface="Arial"/>
              </a:rPr>
              <a:t>Der Generator implementiert einen linearen Kongruenzgenerator (LCG), der aus einem Startwert seed durch die rekursive Formel  (siehe Definition) eine Folge pseudozufälliger Zahlen erzeugt. Bei jedem Durchlauf wird der aktuelle Zustand mit dem Skalar a, dem Offset c und dem Modulus m zu einem neuen Wert transformiert, der anschließend ausgegeben wird. </a:t>
            </a:r>
            <a:endParaRPr/>
          </a:p>
        </p:txBody>
      </p:sp>
      <p:pic>
        <p:nvPicPr>
          <p:cNvPr id="1413325531" name=""/>
          <p:cNvPicPr>
            <a:picLocks noChangeAspect="1"/>
          </p:cNvPicPr>
          <p:nvPr/>
        </p:nvPicPr>
        <p:blipFill>
          <a:blip r:embed="rId3"/>
          <a:stretch/>
        </p:blipFill>
        <p:spPr bwMode="auto">
          <a:xfrm>
            <a:off x="6548343" y="2692649"/>
            <a:ext cx="4343400" cy="3238499"/>
          </a:xfrm>
          <a:prstGeom prst="rect">
            <a:avLst/>
          </a:prstGeom>
        </p:spPr>
      </p:pic>
      <p:sp>
        <p:nvSpPr>
          <p:cNvPr id="234437396" name=""/>
          <p:cNvSpPr txBox="1"/>
          <p:nvPr/>
        </p:nvSpPr>
        <p:spPr bwMode="auto">
          <a:xfrm rot="0" flipH="0" flipV="0">
            <a:off x="2811764" y="3503999"/>
            <a:ext cx="3506878" cy="161579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2000" b="0" i="0" u="none">
                <a:solidFill>
                  <a:srgbClr val="000000"/>
                </a:solidFill>
                <a:latin typeface="Arial"/>
                <a:ea typeface="Arial"/>
                <a:cs typeface="Arial"/>
              </a:rPr>
              <a:t>1. 3089810780120156248</a:t>
            </a:r>
            <a:endParaRPr sz="2000" b="0" i="0" u="none">
              <a:solidFill>
                <a:srgbClr val="000000"/>
              </a:solidFill>
              <a:latin typeface="Arial"/>
              <a:cs typeface="Arial"/>
            </a:endParaRPr>
          </a:p>
          <a:p>
            <a:pPr>
              <a:defRPr/>
            </a:pPr>
            <a:r>
              <a:rPr sz="2000" b="0" i="0" u="none">
                <a:solidFill>
                  <a:srgbClr val="000000"/>
                </a:solidFill>
                <a:latin typeface="Arial"/>
                <a:ea typeface="Arial"/>
                <a:cs typeface="Arial"/>
              </a:rPr>
              <a:t>2. 8356396685252565260</a:t>
            </a:r>
            <a:endParaRPr sz="2000" b="0" i="0" u="none">
              <a:solidFill>
                <a:srgbClr val="000000"/>
              </a:solidFill>
              <a:latin typeface="Arial"/>
              <a:cs typeface="Arial"/>
            </a:endParaRPr>
          </a:p>
          <a:p>
            <a:pPr>
              <a:defRPr/>
            </a:pPr>
            <a:r>
              <a:rPr sz="2000" b="0" i="0" u="none">
                <a:solidFill>
                  <a:srgbClr val="000000"/>
                </a:solidFill>
                <a:latin typeface="Arial"/>
                <a:ea typeface="Arial"/>
                <a:cs typeface="Arial"/>
              </a:rPr>
              <a:t>3. 1921117399837525548</a:t>
            </a:r>
            <a:endParaRPr sz="2000" b="0" i="0" u="none">
              <a:solidFill>
                <a:srgbClr val="000000"/>
              </a:solidFill>
              <a:latin typeface="Arial"/>
              <a:cs typeface="Arial"/>
            </a:endParaRPr>
          </a:p>
          <a:p>
            <a:pPr>
              <a:defRPr/>
            </a:pPr>
            <a:r>
              <a:rPr sz="2000" b="0" i="0" u="none">
                <a:solidFill>
                  <a:srgbClr val="000000"/>
                </a:solidFill>
                <a:latin typeface="Arial"/>
                <a:ea typeface="Arial"/>
                <a:cs typeface="Arial"/>
              </a:rPr>
              <a:t>4. 14806858147081821235</a:t>
            </a:r>
            <a:endParaRPr sz="2000" b="0" i="0" u="none">
              <a:solidFill>
                <a:srgbClr val="000000"/>
              </a:solidFill>
              <a:latin typeface="Arial"/>
              <a:cs typeface="Arial"/>
            </a:endParaRPr>
          </a:p>
          <a:p>
            <a:pPr>
              <a:defRPr/>
            </a:pPr>
            <a:r>
              <a:rPr sz="2000" b="0" i="0" u="none">
                <a:solidFill>
                  <a:srgbClr val="000000"/>
                </a:solidFill>
                <a:latin typeface="Arial"/>
                <a:ea typeface="Arial"/>
                <a:cs typeface="Arial"/>
              </a:rPr>
              <a:t>5. 2557599628047639428</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13999431" name="Titel 1"/>
          <p:cNvSpPr>
            <a:spLocks noGrp="1"/>
          </p:cNvSpPr>
          <p:nvPr>
            <p:ph type="title"/>
          </p:nvPr>
        </p:nvSpPr>
        <p:spPr bwMode="auto"/>
        <p:txBody>
          <a:bodyPr/>
          <a:lstStyle>
            <a:lvl1pPr>
              <a:defRPr b="1">
                <a:solidFill>
                  <a:schemeClr val="bg1"/>
                </a:solidFill>
                <a:latin typeface="+mj-lt"/>
              </a:defRPr>
            </a:lvl1pPr>
          </a:lstStyle>
          <a:p>
            <a:pPr>
              <a:defRPr/>
            </a:pPr>
            <a:r>
              <a:rPr/>
              <a:t>Aufgabe – Plotting a PCG</a:t>
            </a:r>
            <a:endParaRPr/>
          </a:p>
        </p:txBody>
      </p:sp>
      <p:sp>
        <p:nvSpPr>
          <p:cNvPr id="826388145" name="Rectangle 3"/>
          <p:cNvSpPr>
            <a:spLocks noChangeArrowheads="1" noGrp="1"/>
          </p:cNvSpPr>
          <p:nvPr userDrawn="1">
            <p:ph type="body" idx="1"/>
          </p:nvPr>
        </p:nvSpPr>
        <p:spPr bwMode="gray">
          <a:xfrm>
            <a:off x="575732" y="1339850"/>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6 Punkte</a:t>
            </a:r>
            <a:endParaRPr sz="2150" b="0" i="0" u="none" strike="noStrike" cap="none" spc="0">
              <a:solidFill>
                <a:schemeClr val="tx1"/>
              </a:solidFill>
              <a:latin typeface="Arial"/>
              <a:cs typeface="Arial"/>
            </a:endParaRPr>
          </a:p>
          <a:p>
            <a:pPr>
              <a:defRPr/>
            </a:pPr>
            <a:endParaRPr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Plotte die Zufallszahlen eines _Permuted Congruent Generators_ (PCG) mithilfe von NumPy und Matplotlib.</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Gegeben ist der Anfangszustand des Generators.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Verwende die NumPy-Dokumentation um 20 Zufallszahlen zu erzeugen und speichere sie in der Variablen pcgs (Tipp: als NumPy Array).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Sortiere anschließend die Werte in pcgs und speichere das Ergebnis in pcgs_sorted.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Plotte sowohl die ursprünglichen als auch die sortierten Zufallszahlen in einem sinnvollen Diagramm (z. B. Linienplot oder Scatterplot) und gestalte den Plot übersichtlich.</a:t>
            </a:r>
            <a:endParaRPr lang="de-DE" sz="2150" b="0" i="0" u="none" strike="noStrike" cap="none" spc="0">
              <a:solidFill>
                <a:schemeClr val="tx1"/>
              </a:solidFill>
              <a:latin typeface="Arial"/>
              <a:cs typeface="Arial"/>
            </a:endParaRPr>
          </a:p>
          <a:p>
            <a:pPr marL="322429" indent="-322429">
              <a:buFont typeface="Arial"/>
              <a:buChar char="–"/>
              <a:defRPr/>
            </a:pPr>
            <a:r>
              <a:rPr lang="de-DE" sz="2150" b="0" i="0" u="none" strike="noStrike" cap="none" spc="0">
                <a:solidFill>
                  <a:schemeClr val="tx1"/>
                </a:solidFill>
                <a:latin typeface="Arial"/>
                <a:ea typeface="Arial"/>
                <a:cs typeface="Arial"/>
              </a:rPr>
              <a:t>Erkläre in der gegebenen Markdown Zeile deinen Plot. (Keine Erklärung = 0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52074188" name="Titel 1"/>
          <p:cNvSpPr>
            <a:spLocks noGrp="1"/>
          </p:cNvSpPr>
          <p:nvPr>
            <p:ph type="title"/>
          </p:nvPr>
        </p:nvSpPr>
        <p:spPr bwMode="auto"/>
        <p:txBody>
          <a:bodyPr/>
          <a:lstStyle>
            <a:lvl1pPr>
              <a:defRPr>
                <a:latin typeface="+mn-lt"/>
              </a:defRPr>
            </a:lvl1pPr>
          </a:lstStyle>
          <a:p>
            <a:pPr>
              <a:defRPr/>
            </a:pPr>
            <a:r>
              <a:rPr/>
              <a:t>Permuted Congruent Generator</a:t>
            </a:r>
            <a:endParaRPr/>
          </a:p>
        </p:txBody>
      </p:sp>
      <p:pic>
        <p:nvPicPr>
          <p:cNvPr id="254932020" name=""/>
          <p:cNvPicPr>
            <a:picLocks noChangeAspect="1"/>
          </p:cNvPicPr>
          <p:nvPr>
            <p:ph idx="1"/>
          </p:nvPr>
        </p:nvPicPr>
        <p:blipFill>
          <a:blip r:embed="rId3"/>
          <a:stretch/>
        </p:blipFill>
        <p:spPr bwMode="auto">
          <a:xfrm rot="0">
            <a:off x="1913094" y="1199999"/>
            <a:ext cx="8492812" cy="4608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02480180" name="Titel 1"/>
          <p:cNvSpPr>
            <a:spLocks noGrp="1"/>
          </p:cNvSpPr>
          <p:nvPr>
            <p:ph type="title"/>
          </p:nvPr>
        </p:nvSpPr>
        <p:spPr bwMode="auto"/>
        <p:txBody>
          <a:bodyPr/>
          <a:lstStyle>
            <a:lvl1pPr>
              <a:defRPr>
                <a:latin typeface="+mn-lt"/>
              </a:defRPr>
            </a:lvl1pPr>
          </a:lstStyle>
          <a:p>
            <a:pPr>
              <a:defRPr/>
            </a:pPr>
            <a:r>
              <a:rPr/>
              <a:t>Permuted Congruent Generator</a:t>
            </a:r>
            <a:endParaRPr/>
          </a:p>
        </p:txBody>
      </p:sp>
      <p:pic>
        <p:nvPicPr>
          <p:cNvPr id="1914374994" name=""/>
          <p:cNvPicPr>
            <a:picLocks noChangeAspect="1"/>
          </p:cNvPicPr>
          <p:nvPr>
            <p:ph idx="1"/>
          </p:nvPr>
        </p:nvPicPr>
        <p:blipFill>
          <a:blip r:embed="rId3"/>
          <a:stretch/>
        </p:blipFill>
        <p:spPr bwMode="auto">
          <a:xfrm rot="0" flipH="0" flipV="0">
            <a:off x="575733" y="1126931"/>
            <a:ext cx="5757840" cy="4604135"/>
          </a:xfrm>
          <a:prstGeom prst="rect">
            <a:avLst/>
          </a:prstGeom>
        </p:spPr>
      </p:pic>
      <p:sp>
        <p:nvSpPr>
          <p:cNvPr id="1768883320" name=""/>
          <p:cNvSpPr txBox="1"/>
          <p:nvPr/>
        </p:nvSpPr>
        <p:spPr bwMode="auto">
          <a:xfrm rot="0" flipH="0" flipV="0">
            <a:off x="6463014" y="1706699"/>
            <a:ext cx="5054865" cy="344459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2000" b="0" i="1" u="none">
                <a:solidFill>
                  <a:srgbClr val="000000"/>
                </a:solidFill>
                <a:latin typeface="Arial"/>
                <a:ea typeface="Arial"/>
                <a:cs typeface="Arial"/>
              </a:rPr>
              <a:t>Zu sehen sind in Rot die mittels eines permuted congruential generators (PCG) erzeugten Zufallszahlen im Bereich von 0.0 bis 1.0; in Grün erscheinen dieselben Werte, jedoch sortiert und als Linie geplottet. Ein erkennbares Muster entsteht dabei nicht. Lediglich der sortierte Verlauf zeigt – rein rechnerisch bedingt – einen monoton steigenden Graphen, was für zufällige Werte in dieser Darstellung zu erwarten ist.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08029934" name="Titel 1"/>
          <p:cNvSpPr>
            <a:spLocks noGrp="1"/>
          </p:cNvSpPr>
          <p:nvPr>
            <p:ph type="title"/>
          </p:nvPr>
        </p:nvSpPr>
        <p:spPr bwMode="auto"/>
        <p:txBody>
          <a:bodyPr/>
          <a:lstStyle>
            <a:lvl1pPr>
              <a:defRPr b="1">
                <a:solidFill>
                  <a:schemeClr val="bg1"/>
                </a:solidFill>
                <a:latin typeface="+mj-lt"/>
              </a:defRPr>
            </a:lvl1pPr>
          </a:lstStyle>
          <a:p>
            <a:pPr>
              <a:defRPr/>
            </a:pPr>
            <a:r>
              <a:rPr/>
              <a:t>Aufgabe – Bar Plot</a:t>
            </a:r>
            <a:endParaRPr/>
          </a:p>
        </p:txBody>
      </p:sp>
      <p:sp>
        <p:nvSpPr>
          <p:cNvPr id="1567441524" name="Rectangle 3"/>
          <p:cNvSpPr>
            <a:spLocks noChangeArrowheads="1" noGrp="1"/>
          </p:cNvSpPr>
          <p:nvPr userDrawn="1">
            <p:ph type="body" idx="1"/>
          </p:nvPr>
        </p:nvSpPr>
        <p:spPr bwMode="gray">
          <a:xfrm>
            <a:off x="575732" y="1255806"/>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5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Dir liegt ein Datenset sec_school einer Hauptschule vor, das die Klassenstufen von 5 bis 9 auf die Anzahl ihrer Schüler im jeweiligen Jahrgang abbildet.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einen Barplot und gehe dabei wie folgt vor: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1. Wähle ein passendes Farbschema, um die einzelnen Klassenstufen anschaulich darzustellen.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2. Extrahiere die Schlüssel (Klassenstufen) und Werte (Anzahl der Schüler) aus dem Datenset und übergebe diese zusammen mit den Farbwerten an plt.bar().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3. Setze geeignete Beschriftungen für die X- und Y-Achse, um die Darstellung verständlich zu machen.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4. Vergiss nicht, einen passenden Titel für den Plot zu setzen.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5. Gib den Plot mit plt.show() aus, um die Werte zu visualisieren.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02342611"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Datentypen</a:t>
            </a:r>
            <a:endParaRPr/>
          </a:p>
        </p:txBody>
      </p:sp>
      <p:sp>
        <p:nvSpPr>
          <p:cNvPr id="221025791"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5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Nutzen Sie die Variablen a &amp; b und Speichern Sie die Ergebnisse für die Multiplikation, Division, Ganzzahldivision, Exponentiation und den Modulo-Operator in den unten angegebenen Variablen:</a:t>
            </a:r>
            <a:endParaRPr lang="de-DE" sz="2150" b="0" i="0" u="none" strike="noStrike" cap="none" spc="0">
              <a:solidFill>
                <a:schemeClr val="tx1"/>
              </a:solidFill>
              <a:latin typeface="Arial"/>
              <a:ea typeface="Arial"/>
              <a:cs typeface="Arial"/>
            </a:endParaRPr>
          </a:p>
          <a:p>
            <a:pPr>
              <a:defRPr/>
            </a:pPr>
            <a:endParaRPr/>
          </a:p>
        </p:txBody>
      </p:sp>
      <p:pic>
        <p:nvPicPr>
          <p:cNvPr id="1882326310" name=""/>
          <p:cNvPicPr>
            <a:picLocks noChangeAspect="1"/>
          </p:cNvPicPr>
          <p:nvPr/>
        </p:nvPicPr>
        <p:blipFill>
          <a:blip r:embed="rId3"/>
          <a:stretch/>
        </p:blipFill>
        <p:spPr bwMode="auto">
          <a:xfrm flipH="0" flipV="0">
            <a:off x="4091616" y="2932995"/>
            <a:ext cx="2504916" cy="2860090"/>
          </a:xfrm>
          <a:prstGeom prst="rect">
            <a:avLst/>
          </a:prstGeom>
        </p:spPr>
      </p:pic>
      <p:pic>
        <p:nvPicPr>
          <p:cNvPr id="788736681" name=""/>
          <p:cNvPicPr>
            <a:picLocks noChangeAspect="1"/>
          </p:cNvPicPr>
          <p:nvPr/>
        </p:nvPicPr>
        <p:blipFill>
          <a:blip r:embed="rId4"/>
          <a:stretch/>
        </p:blipFill>
        <p:spPr bwMode="auto">
          <a:xfrm flipH="0" flipV="0">
            <a:off x="6911196" y="2926600"/>
            <a:ext cx="2802786" cy="286648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93202322" name="Titel 1"/>
          <p:cNvSpPr>
            <a:spLocks noGrp="1"/>
          </p:cNvSpPr>
          <p:nvPr>
            <p:ph type="title"/>
          </p:nvPr>
        </p:nvSpPr>
        <p:spPr bwMode="auto"/>
        <p:txBody>
          <a:bodyPr/>
          <a:lstStyle>
            <a:lvl1pPr>
              <a:defRPr>
                <a:latin typeface="+mn-lt"/>
              </a:defRPr>
            </a:lvl1pPr>
          </a:lstStyle>
          <a:p>
            <a:pPr>
              <a:defRPr/>
            </a:pPr>
            <a:r>
              <a:rPr/>
              <a:t>Bar Plot - Hauptschule</a:t>
            </a:r>
            <a:endParaRPr/>
          </a:p>
        </p:txBody>
      </p:sp>
      <p:pic>
        <p:nvPicPr>
          <p:cNvPr id="1532401983" name=""/>
          <p:cNvPicPr>
            <a:picLocks noChangeAspect="1"/>
          </p:cNvPicPr>
          <p:nvPr>
            <p:ph idx="1"/>
          </p:nvPr>
        </p:nvPicPr>
        <p:blipFill>
          <a:blip r:embed="rId3"/>
          <a:stretch/>
        </p:blipFill>
        <p:spPr bwMode="auto">
          <a:xfrm rot="0">
            <a:off x="1915532" y="1199999"/>
            <a:ext cx="8487936" cy="4608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73347133" name="Titel 1"/>
          <p:cNvSpPr>
            <a:spLocks noGrp="1"/>
          </p:cNvSpPr>
          <p:nvPr>
            <p:ph type="title"/>
          </p:nvPr>
        </p:nvSpPr>
        <p:spPr bwMode="auto"/>
        <p:txBody>
          <a:bodyPr/>
          <a:lstStyle>
            <a:lvl1pPr>
              <a:defRPr>
                <a:latin typeface="+mn-lt"/>
              </a:defRPr>
            </a:lvl1pPr>
          </a:lstStyle>
          <a:p>
            <a:pPr>
              <a:defRPr/>
            </a:pPr>
            <a:r>
              <a:rPr/>
              <a:t>Bar Plot - Hauptschule</a:t>
            </a:r>
            <a:endParaRPr/>
          </a:p>
        </p:txBody>
      </p:sp>
      <p:pic>
        <p:nvPicPr>
          <p:cNvPr id="1483878643" name=""/>
          <p:cNvPicPr>
            <a:picLocks noChangeAspect="1"/>
          </p:cNvPicPr>
          <p:nvPr>
            <p:ph idx="1"/>
          </p:nvPr>
        </p:nvPicPr>
        <p:blipFill>
          <a:blip r:embed="rId3"/>
          <a:stretch/>
        </p:blipFill>
        <p:spPr bwMode="auto">
          <a:xfrm rot="0" flipH="0" flipV="0">
            <a:off x="3251112" y="961837"/>
            <a:ext cx="5816774" cy="468052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22479305" name="Titel 1"/>
          <p:cNvSpPr>
            <a:spLocks noGrp="1"/>
          </p:cNvSpPr>
          <p:nvPr>
            <p:ph type="title"/>
          </p:nvPr>
        </p:nvSpPr>
        <p:spPr bwMode="auto"/>
        <p:txBody>
          <a:bodyPr/>
          <a:lstStyle>
            <a:lvl1pPr>
              <a:defRPr b="1">
                <a:solidFill>
                  <a:schemeClr val="bg1"/>
                </a:solidFill>
                <a:latin typeface="+mj-lt"/>
              </a:defRPr>
            </a:lvl1pPr>
          </a:lstStyle>
          <a:p>
            <a:pPr>
              <a:defRPr/>
            </a:pPr>
            <a:r>
              <a:rPr/>
              <a:t>Aufgabe – Pie Plot</a:t>
            </a:r>
            <a:endParaRPr/>
          </a:p>
        </p:txBody>
      </p:sp>
      <p:sp>
        <p:nvSpPr>
          <p:cNvPr id="1508846503" name="Rectangle 3"/>
          <p:cNvSpPr>
            <a:spLocks noChangeArrowheads="1" noGrp="1"/>
          </p:cNvSpPr>
          <p:nvPr userDrawn="1">
            <p:ph type="body" idx="1"/>
          </p:nvPr>
        </p:nvSpPr>
        <p:spPr bwMode="gray">
          <a:xfrm>
            <a:off x="575732" y="1190438"/>
            <a:ext cx="11161182" cy="4622798"/>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5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Erstelle einen Pieplot und gehe dabei wie folgt vor: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1. Wähle ein passendes Farbschema, um die einzelnen Klassenstufen anschaulich darzustellen.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2. Extrahiere die Schlüssel (Klassenstufen) und Werte (Anzahl der Schüler) aus dem Datenset und übergebe diese zusammen mit den Farbwerten an plt.pie(). Nutze autopct='%1.1f%%', um die Prozentwerte der Segmente anzuzeigen.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3. Lasse die 6. Klasse um 25 % und die 9. Klasse um 40 % aus dem Kuchen hervortreten, indem du den Parameter explode entsprechend setzt.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4. Setze einen geeigneten Titel für den Plot.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5. Gib den Plot mit plt.show() aus, um die Werte zu visualisieren.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24987336" name="Titel 1"/>
          <p:cNvSpPr>
            <a:spLocks noGrp="1"/>
          </p:cNvSpPr>
          <p:nvPr>
            <p:ph type="title"/>
          </p:nvPr>
        </p:nvSpPr>
        <p:spPr bwMode="auto"/>
        <p:txBody>
          <a:bodyPr/>
          <a:lstStyle>
            <a:lvl1pPr>
              <a:defRPr>
                <a:latin typeface="+mn-lt"/>
              </a:defRPr>
            </a:lvl1pPr>
          </a:lstStyle>
          <a:p>
            <a:pPr>
              <a:defRPr/>
            </a:pPr>
            <a:r>
              <a:rPr/>
              <a:t>Pie Plot - Hauptschule</a:t>
            </a:r>
            <a:endParaRPr/>
          </a:p>
        </p:txBody>
      </p:sp>
      <p:pic>
        <p:nvPicPr>
          <p:cNvPr id="1059990439" name=""/>
          <p:cNvPicPr>
            <a:picLocks noChangeAspect="1"/>
          </p:cNvPicPr>
          <p:nvPr>
            <p:ph idx="1"/>
          </p:nvPr>
        </p:nvPicPr>
        <p:blipFill>
          <a:blip r:embed="rId3"/>
          <a:stretch/>
        </p:blipFill>
        <p:spPr bwMode="auto">
          <a:xfrm rot="0" flipH="0" flipV="0">
            <a:off x="6304264" y="819150"/>
            <a:ext cx="5439002" cy="5122167"/>
          </a:xfrm>
          <a:prstGeom prst="rect">
            <a:avLst/>
          </a:prstGeom>
        </p:spPr>
      </p:pic>
      <p:pic>
        <p:nvPicPr>
          <p:cNvPr id="1220564622" name=""/>
          <p:cNvPicPr>
            <a:picLocks noChangeAspect="1"/>
          </p:cNvPicPr>
          <p:nvPr/>
        </p:nvPicPr>
        <p:blipFill>
          <a:blip r:embed="rId4"/>
          <a:stretch/>
        </p:blipFill>
        <p:spPr bwMode="auto">
          <a:xfrm flipH="0" flipV="0">
            <a:off x="575733" y="1043174"/>
            <a:ext cx="5449243" cy="460645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50145402" name="Titel 1"/>
          <p:cNvSpPr>
            <a:spLocks noGrp="1"/>
          </p:cNvSpPr>
          <p:nvPr>
            <p:ph type="title"/>
          </p:nvPr>
        </p:nvSpPr>
        <p:spPr bwMode="auto"/>
        <p:txBody>
          <a:bodyPr/>
          <a:lstStyle>
            <a:lvl1pPr>
              <a:defRPr>
                <a:latin typeface="+mn-lt"/>
              </a:defRPr>
            </a:lvl1pPr>
          </a:lstStyle>
          <a:p>
            <a:pPr>
              <a:defRPr/>
            </a:pPr>
            <a:r>
              <a:rPr/>
              <a:t>Bonus - Meme</a:t>
            </a:r>
            <a:endParaRPr/>
          </a:p>
        </p:txBody>
      </p:sp>
      <p:pic>
        <p:nvPicPr>
          <p:cNvPr id="1435561626" name=""/>
          <p:cNvPicPr>
            <a:picLocks noChangeAspect="1"/>
          </p:cNvPicPr>
          <p:nvPr>
            <p:ph idx="1"/>
          </p:nvPr>
        </p:nvPicPr>
        <p:blipFill>
          <a:blip r:embed="rId3"/>
          <a:stretch/>
        </p:blipFill>
        <p:spPr bwMode="auto">
          <a:xfrm rot="0" flipH="0" flipV="0">
            <a:off x="6444338" y="819150"/>
            <a:ext cx="5298928" cy="5153666"/>
          </a:xfrm>
          <a:prstGeom prst="rect">
            <a:avLst/>
          </a:prstGeom>
        </p:spPr>
      </p:pic>
      <p:pic>
        <p:nvPicPr>
          <p:cNvPr id="869400158" name=""/>
          <p:cNvPicPr>
            <a:picLocks noChangeAspect="1"/>
          </p:cNvPicPr>
          <p:nvPr/>
        </p:nvPicPr>
        <p:blipFill>
          <a:blip r:embed="rId4"/>
          <a:stretch/>
        </p:blipFill>
        <p:spPr bwMode="auto">
          <a:xfrm flipH="0" flipV="0">
            <a:off x="145841" y="1828548"/>
            <a:ext cx="5950158" cy="320858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00192795" name="Rectangle 2"/>
          <p:cNvSpPr>
            <a:spLocks noChangeArrowheads="1" noGrp="1"/>
          </p:cNvSpPr>
          <p:nvPr>
            <p:ph type="ctrTitle" hasCustomPrompt="1"/>
          </p:nvPr>
        </p:nvSpPr>
        <p:spPr bwMode="auto">
          <a:xfrm>
            <a:off x="1109133" y="3717028"/>
            <a:ext cx="10363195" cy="1164162"/>
          </a:xfrm>
        </p:spPr>
        <p:txBody>
          <a:bodyPr/>
          <a:lstStyle>
            <a:lvl1pPr>
              <a:defRPr>
                <a:solidFill>
                  <a:schemeClr val="bg1"/>
                </a:solidFill>
              </a:defRPr>
            </a:lvl1pPr>
          </a:lstStyle>
          <a:p>
            <a:pPr>
              <a:defRPr/>
            </a:pPr>
            <a:r>
              <a:rPr/>
              <a:t>Lösungen 5. SciPy</a:t>
            </a:r>
            <a:endParaRPr/>
          </a:p>
        </p:txBody>
      </p:sp>
      <p:sp>
        <p:nvSpPr>
          <p:cNvPr id="974460473" name="Rectangle 3"/>
          <p:cNvSpPr>
            <a:spLocks noChangeArrowheads="1" noGrp="1"/>
          </p:cNvSpPr>
          <p:nvPr>
            <p:ph type="subTitle" idx="1" hasCustomPrompt="1"/>
          </p:nvPr>
        </p:nvSpPr>
        <p:spPr bwMode="auto">
          <a:xfrm>
            <a:off x="1107018" y="5241033"/>
            <a:ext cx="10329328" cy="444495"/>
          </a:xfrm>
        </p:spPr>
        <p:txBody>
          <a:bodyPr/>
          <a:lstStyle>
            <a:lvl1pPr>
              <a:defRPr>
                <a:solidFill>
                  <a:schemeClr val="bg1"/>
                </a:solidFill>
              </a:defRPr>
            </a:lvl1pPr>
          </a:lstStyle>
          <a:p>
            <a:pPr>
              <a:defRPr/>
            </a:pPr>
            <a:r>
              <a:rPr/>
              <a:t>45 mögliche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65771469" name="Titel 1"/>
          <p:cNvSpPr>
            <a:spLocks noGrp="1"/>
          </p:cNvSpPr>
          <p:nvPr>
            <p:ph type="title"/>
          </p:nvPr>
        </p:nvSpPr>
        <p:spPr bwMode="auto"/>
        <p:txBody>
          <a:bodyPr/>
          <a:lstStyle>
            <a:lvl1pPr>
              <a:defRPr b="1">
                <a:solidFill>
                  <a:schemeClr val="bg1"/>
                </a:solidFill>
                <a:latin typeface="+mj-lt"/>
              </a:defRPr>
            </a:lvl1pPr>
          </a:lstStyle>
          <a:p>
            <a:pPr>
              <a:defRPr/>
            </a:pPr>
            <a:r>
              <a:rPr/>
              <a:t>Aufgabe – Lineare Regression</a:t>
            </a:r>
            <a:endParaRPr/>
          </a:p>
        </p:txBody>
      </p:sp>
      <p:sp>
        <p:nvSpPr>
          <p:cNvPr id="216117408" name="Rectangle 3"/>
          <p:cNvSpPr>
            <a:spLocks noChangeArrowheads="1" noGrp="1"/>
          </p:cNvSpPr>
          <p:nvPr userDrawn="1">
            <p:ph type="body" idx="1"/>
          </p:nvPr>
        </p:nvSpPr>
        <p:spPr bwMode="gray">
          <a:xfrm>
            <a:off x="575731" y="1190437"/>
            <a:ext cx="11161181"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7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Bestimme mittels Linearer Regression die </a:t>
            </a:r>
            <a:r>
              <a:rPr lang="de-DE" sz="2150" b="1" i="0" u="none" strike="noStrike" cap="none" spc="0">
                <a:solidFill>
                  <a:schemeClr val="tx1"/>
                </a:solidFill>
                <a:latin typeface="Arial"/>
                <a:ea typeface="Arial"/>
                <a:cs typeface="Arial"/>
              </a:rPr>
              <a:t>best fit</a:t>
            </a:r>
            <a:r>
              <a:rPr lang="de-DE" sz="2150" b="0" i="0" u="none" strike="noStrike" cap="none" spc="0">
                <a:solidFill>
                  <a:schemeClr val="tx1"/>
                </a:solidFill>
                <a:latin typeface="Arial"/>
                <a:ea typeface="Arial"/>
                <a:cs typeface="Arial"/>
              </a:rPr>
              <a:t> Funktion für die beiden gegebenen Datensets x_data &amp; y_data, unter beachtung folgender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Plotte das Ergebnis angemessen</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Nutze SciPys linregress Funktion, speichere den Output vor dem entpacken in der Variablen l</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Definiere die Funktion reg_line mit einem Eingabeparameter</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Bestimme die Werte für -0.3 &amp; 3.4 speichere diese als liste in variablen future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11757327"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mn-lt"/>
                <a:ea typeface="+mn-lt"/>
                <a:cs typeface="+mn-lt"/>
              </a:rPr>
              <a:t>Aufgabe – Lineare Regression</a:t>
            </a:r>
            <a:endParaRPr/>
          </a:p>
        </p:txBody>
      </p:sp>
      <p:pic>
        <p:nvPicPr>
          <p:cNvPr id="576485267" name=""/>
          <p:cNvPicPr>
            <a:picLocks noChangeAspect="1"/>
          </p:cNvPicPr>
          <p:nvPr>
            <p:ph idx="1"/>
          </p:nvPr>
        </p:nvPicPr>
        <p:blipFill>
          <a:blip r:embed="rId3"/>
          <a:stretch/>
        </p:blipFill>
        <p:spPr bwMode="auto">
          <a:xfrm rot="0" flipH="0" flipV="0">
            <a:off x="1043924" y="1895661"/>
            <a:ext cx="10231151" cy="296955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73150698"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 Lineare Regression</a:t>
            </a:r>
            <a:endParaRPr/>
          </a:p>
        </p:txBody>
      </p:sp>
      <p:pic>
        <p:nvPicPr>
          <p:cNvPr id="1251292168" name=""/>
          <p:cNvPicPr>
            <a:picLocks noChangeAspect="1"/>
          </p:cNvPicPr>
          <p:nvPr>
            <p:ph idx="1"/>
          </p:nvPr>
        </p:nvPicPr>
        <p:blipFill>
          <a:blip r:embed="rId3"/>
          <a:stretch/>
        </p:blipFill>
        <p:spPr bwMode="auto">
          <a:xfrm rot="0">
            <a:off x="1339850" y="1856174"/>
            <a:ext cx="9639299" cy="329564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24094444"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 Lineare Regression</a:t>
            </a:r>
            <a:endParaRPr/>
          </a:p>
        </p:txBody>
      </p:sp>
      <p:pic>
        <p:nvPicPr>
          <p:cNvPr id="1291807278" name=""/>
          <p:cNvPicPr>
            <a:picLocks noChangeAspect="1"/>
          </p:cNvPicPr>
          <p:nvPr>
            <p:ph idx="1"/>
          </p:nvPr>
        </p:nvPicPr>
        <p:blipFill>
          <a:blip r:embed="rId3"/>
          <a:stretch/>
        </p:blipFill>
        <p:spPr bwMode="auto">
          <a:xfrm rot="0" flipH="0" flipV="0">
            <a:off x="575733" y="819150"/>
            <a:ext cx="4797549" cy="3772647"/>
          </a:xfrm>
          <a:prstGeom prst="rect">
            <a:avLst/>
          </a:prstGeom>
        </p:spPr>
      </p:pic>
      <p:pic>
        <p:nvPicPr>
          <p:cNvPr id="1292646096" name=""/>
          <p:cNvPicPr>
            <a:picLocks noChangeAspect="1"/>
          </p:cNvPicPr>
          <p:nvPr>
            <p:ph idx="10"/>
          </p:nvPr>
        </p:nvPicPr>
        <p:blipFill>
          <a:blip r:embed="rId4"/>
          <a:stretch/>
        </p:blipFill>
        <p:spPr bwMode="auto">
          <a:xfrm rot="0" flipH="0" flipV="0">
            <a:off x="8853602" y="111125"/>
            <a:ext cx="3196095" cy="5885584"/>
          </a:xfrm>
          <a:prstGeom prst="rect">
            <a:avLst/>
          </a:prstGeom>
        </p:spPr>
      </p:pic>
      <p:sp>
        <p:nvSpPr>
          <p:cNvPr id="1644044892" name=""/>
          <p:cNvSpPr txBox="1"/>
          <p:nvPr/>
        </p:nvSpPr>
        <p:spPr bwMode="auto">
          <a:xfrm rot="0" flipH="0" flipV="0">
            <a:off x="575733" y="4706470"/>
            <a:ext cx="7683461" cy="7318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400" b="0" i="1" u="none">
                <a:solidFill>
                  <a:srgbClr val="000000"/>
                </a:solidFill>
                <a:latin typeface="Arial"/>
                <a:ea typeface="Arial"/>
                <a:cs typeface="Arial"/>
              </a:rPr>
              <a:t>„Der Plot zeigt eine klar negative lineare Beziehung zwischen X und Y, obwohl die Datenpunkte zunächst zufällig verstreut wirken. Die Regressionslinie beschreibt diesen Trend präzise und fügt der scheinbaren Unordnung eine statistische Ordnung hinzu.</a:t>
            </a:r>
            <a:r>
              <a:rPr sz="1400" i="1">
                <a:latin typeface="Arial"/>
                <a:ea typeface="Arial"/>
                <a:cs typeface="Arial"/>
              </a:rPr>
              <a: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9622713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Datentypen</a:t>
            </a:r>
            <a:endParaRPr/>
          </a:p>
        </p:txBody>
      </p:sp>
      <p:sp>
        <p:nvSpPr>
          <p:cNvPr id="640551010"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2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Ein String-Objekt (Text) können sie mit Hilfe von 'Some Text' oder "Some Text2" definieren. Definieren sie die Variable text mit einem beliebigen Text.</a:t>
            </a:r>
            <a:endParaRPr/>
          </a:p>
        </p:txBody>
      </p:sp>
      <p:pic>
        <p:nvPicPr>
          <p:cNvPr id="834689759" name=""/>
          <p:cNvPicPr>
            <a:picLocks noChangeAspect="1"/>
          </p:cNvPicPr>
          <p:nvPr/>
        </p:nvPicPr>
        <p:blipFill>
          <a:blip r:embed="rId3"/>
          <a:stretch/>
        </p:blipFill>
        <p:spPr bwMode="auto">
          <a:xfrm flipH="0" flipV="0">
            <a:off x="2771993" y="3585353"/>
            <a:ext cx="6775012" cy="124265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9464720" name="Titel 1"/>
          <p:cNvSpPr>
            <a:spLocks noGrp="1"/>
          </p:cNvSpPr>
          <p:nvPr>
            <p:ph type="title"/>
          </p:nvPr>
        </p:nvSpPr>
        <p:spPr bwMode="auto"/>
        <p:txBody>
          <a:bodyPr/>
          <a:lstStyle>
            <a:lvl1pPr>
              <a:defRPr b="1">
                <a:solidFill>
                  <a:schemeClr val="bg1"/>
                </a:solidFill>
                <a:latin typeface="+mj-lt"/>
              </a:defRPr>
            </a:lvl1pPr>
          </a:lstStyle>
          <a:p>
            <a:pPr>
              <a:defRPr/>
            </a:pPr>
            <a:r>
              <a:rPr/>
              <a:t>Aufgabe – </a:t>
            </a:r>
            <a:r>
              <a:rPr lang="de-DE" sz="2950" b="1" i="0" u="none" strike="noStrike" cap="none" spc="0">
                <a:solidFill>
                  <a:schemeClr val="bg1"/>
                </a:solidFill>
                <a:latin typeface="Arial"/>
                <a:ea typeface="Arial"/>
                <a:cs typeface="Arial"/>
              </a:rPr>
              <a:t>Lineare Regression</a:t>
            </a:r>
            <a:endParaRPr/>
          </a:p>
        </p:txBody>
      </p:sp>
      <p:sp>
        <p:nvSpPr>
          <p:cNvPr id="1450013945" name="Rectangle 3"/>
          <p:cNvSpPr>
            <a:spLocks noChangeArrowheads="1" noGrp="1"/>
          </p:cNvSpPr>
          <p:nvPr userDrawn="1">
            <p:ph type="body" idx="1"/>
          </p:nvPr>
        </p:nvSpPr>
        <p:spPr bwMode="gray">
          <a:xfrm>
            <a:off x="575731" y="1190437"/>
            <a:ext cx="11161181"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Markdown Zeile (0 Punkte bei nicht beantworten):</a:t>
            </a:r>
            <a:endParaRPr lang="de-DE" sz="2150" b="0" i="0" u="none" strike="noStrike" cap="none" spc="0">
              <a:solidFill>
                <a:schemeClr val="tx1"/>
              </a:solidFill>
              <a:latin typeface="Times New Roman"/>
              <a:cs typeface="Times New Roman"/>
            </a:endParaRPr>
          </a:p>
          <a:p>
            <a:pPr>
              <a:defRPr/>
            </a:pPr>
            <a:endParaRPr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Erkläre die berechneten Werte `slope`, `intercept` &amp; `stderr` in eigenen Worten und setze diese in den Kontext stochastischer Analytik.</a:t>
            </a:r>
            <a:endParaRPr lang="de-DE" sz="2150" b="0" i="0" u="none" strike="noStrike" cap="none" spc="0">
              <a:solidFill>
                <a:schemeClr val="tx1"/>
              </a:solidFill>
              <a:latin typeface="Times New Roman"/>
              <a:cs typeface="Times New Roman"/>
            </a:endParaRPr>
          </a:p>
          <a:p>
            <a:pPr>
              <a:defRPr/>
            </a:pPr>
            <a:endParaRPr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Interpretiere den resultierenden Plot nutze hierfür gerne Reale Beispiele.</a:t>
            </a:r>
            <a:endParaRPr/>
          </a:p>
          <a:p>
            <a:pPr>
              <a:defRPr/>
            </a:pPr>
            <a:endParaRPr lang="de-DE" sz="2150" b="0" i="0" u="none" strike="noStrike" cap="none" spc="0">
              <a:solidFill>
                <a:schemeClr val="tx1"/>
              </a:solidFill>
              <a:latin typeface="Arial"/>
              <a:cs typeface="Arial"/>
            </a:endParaRPr>
          </a:p>
          <a:p>
            <a:pPr>
              <a:defRPr/>
            </a:pPr>
            <a:r>
              <a:rPr lang="de-DE"/>
              <a:t>Slope: Steigung der Geraden.</a:t>
            </a:r>
            <a:endParaRPr lang="de-DE"/>
          </a:p>
          <a:p>
            <a:pPr>
              <a:defRPr/>
            </a:pPr>
            <a:r>
              <a:rPr lang="de-DE"/>
              <a:t>Intercept: Schnittwert mit der Y-Achse.</a:t>
            </a:r>
            <a:endParaRPr lang="de-DE"/>
          </a:p>
          <a:p>
            <a:pPr>
              <a:defRPr/>
            </a:pPr>
            <a:r>
              <a:rPr lang="de-DE"/>
              <a:t>Standard Error: Streuung der Fehler. Je kleiner desto besser passt die Gerade.</a:t>
            </a:r>
            <a:endParaRPr lang="de-DE"/>
          </a:p>
          <a:p>
            <a:pPr>
              <a:defRPr/>
            </a:pPr>
            <a:endParaRPr lang="de-DE" sz="2150" b="0" i="0" u="none" strike="noStrike" cap="none" spc="0">
              <a:solidFill>
                <a:schemeClr val="tx1"/>
              </a:solidFill>
              <a:latin typeface="Arial"/>
              <a:cs typeface="Arial"/>
            </a:endParaRPr>
          </a:p>
          <a:p>
            <a:pPr>
              <a:defRPr/>
            </a:pPr>
            <a:r>
              <a:rPr lang="de-DE"/>
              <a:t>Reales Beispiel: Stromverbrauch eines Computer Akkus.</a:t>
            </a: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58977648" name="Titel 1"/>
          <p:cNvSpPr>
            <a:spLocks noGrp="1"/>
          </p:cNvSpPr>
          <p:nvPr>
            <p:ph type="title"/>
          </p:nvPr>
        </p:nvSpPr>
        <p:spPr bwMode="auto"/>
        <p:txBody>
          <a:bodyPr/>
          <a:lstStyle>
            <a:lvl1pPr>
              <a:defRPr b="1">
                <a:solidFill>
                  <a:schemeClr val="bg1"/>
                </a:solidFill>
                <a:latin typeface="+mj-lt"/>
              </a:defRPr>
            </a:lvl1pPr>
          </a:lstStyle>
          <a:p>
            <a:pPr>
              <a:defRPr/>
            </a:pPr>
            <a:r>
              <a:rPr/>
              <a:t>Aufgabe – Geburtenschätzung Braunschweig</a:t>
            </a:r>
            <a:endParaRPr/>
          </a:p>
        </p:txBody>
      </p:sp>
      <p:sp>
        <p:nvSpPr>
          <p:cNvPr id="1620568764" name="Rectangle 3"/>
          <p:cNvSpPr>
            <a:spLocks noChangeArrowheads="1" noGrp="1"/>
          </p:cNvSpPr>
          <p:nvPr userDrawn="1">
            <p:ph type="body" idx="1"/>
          </p:nvPr>
        </p:nvSpPr>
        <p:spPr bwMode="gray">
          <a:xfrm>
            <a:off x="575731" y="1190437"/>
            <a:ext cx="11161181"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15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Gegeben ist die Geburtenzahl insgesamt der Stadt Braunschweig geburten_bs. (Quelle: </a:t>
            </a:r>
            <a:r>
              <a:rPr lang="de-DE" sz="2150" b="0" i="0" u="sng" strike="noStrike" cap="none" spc="0">
                <a:solidFill>
                  <a:schemeClr val="tx1"/>
                </a:solidFill>
                <a:latin typeface="Arial"/>
                <a:ea typeface="Arial"/>
                <a:cs typeface="Arial"/>
                <a:hlinkClick r:id="rId3" tooltip=""/>
              </a:rPr>
              <a:t>Landesamt für Statistik Niedersachsen (LSN)</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Bestimme mittels Linearer Regression die Geburtenzahl für das Jahr 2030. Nutze dir die dafür gegebenen Mittel. Achte darauf auch eine angemessene Visualisierung zu finden.</a:t>
            </a:r>
            <a:endParaRPr/>
          </a:p>
          <a:p>
            <a:pPr>
              <a:defRPr/>
            </a:pPr>
            <a:endParaRPr/>
          </a:p>
          <a:p>
            <a:pPr>
              <a:defRPr/>
            </a:pPr>
            <a:r>
              <a:rPr lang="de-DE" sz="2150" b="0" i="0" u="none" strike="noStrike" cap="none" spc="0">
                <a:solidFill>
                  <a:schemeClr val="tx1"/>
                </a:solidFill>
                <a:latin typeface="Arial"/>
                <a:ea typeface="Arial"/>
                <a:cs typeface="Arial"/>
              </a:rPr>
              <a:t>Bestimme auch die Geburtenrate für das Jahr 2028 mittels:</a:t>
            </a:r>
            <a:endParaRPr/>
          </a:p>
          <a:p>
            <a:pPr>
              <a:defRPr/>
            </a:pPr>
            <a:r>
              <a:rPr i="1"/>
              <a:t>Birth Rate = B/P * 1000</a:t>
            </a:r>
            <a:endParaRPr i="1"/>
          </a:p>
          <a:p>
            <a:pPr>
              <a:defRPr/>
            </a:pPr>
            <a:endParaRPr i="0"/>
          </a:p>
          <a:p>
            <a:pPr>
              <a:defRPr/>
            </a:pPr>
            <a:r>
              <a:rPr i="0"/>
              <a:t>Mit:</a:t>
            </a:r>
            <a:endParaRPr i="0"/>
          </a:p>
          <a:p>
            <a:pPr marL="322429" indent="-322429">
              <a:buFont typeface="Arial"/>
              <a:buChar char="–"/>
              <a:defRPr/>
            </a:pPr>
            <a:r>
              <a:rPr i="1"/>
              <a:t>B</a:t>
            </a:r>
            <a:r>
              <a:rPr i="0"/>
              <a:t> = Zahl der Lebendgeborenen</a:t>
            </a:r>
            <a:endParaRPr i="0"/>
          </a:p>
          <a:p>
            <a:pPr marL="322429" indent="-322429">
              <a:buFont typeface="Arial"/>
              <a:buChar char="–"/>
              <a:defRPr/>
            </a:pPr>
            <a:r>
              <a:rPr i="1"/>
              <a:t>P </a:t>
            </a:r>
            <a:r>
              <a:rPr i="0"/>
              <a:t>= Bevölkerung zur Jahresmitte</a:t>
            </a:r>
            <a:endParaRPr i="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90821394" name="Titel 1"/>
          <p:cNvSpPr>
            <a:spLocks noGrp="1"/>
          </p:cNvSpPr>
          <p:nvPr>
            <p:ph type="title"/>
          </p:nvPr>
        </p:nvSpPr>
        <p:spPr bwMode="auto"/>
        <p:txBody>
          <a:bodyPr/>
          <a:lstStyle>
            <a:lvl1pPr>
              <a:defRPr b="1">
                <a:solidFill>
                  <a:schemeClr val="bg1"/>
                </a:solidFill>
                <a:latin typeface="+mj-lt"/>
              </a:defRPr>
            </a:lvl1pPr>
          </a:lstStyle>
          <a:p>
            <a:pPr>
              <a:defRPr/>
            </a:pPr>
            <a:r>
              <a:rPr/>
              <a:t>Aufgabe – Geburtenschätzung Braunschweig</a:t>
            </a:r>
            <a:endParaRPr/>
          </a:p>
        </p:txBody>
      </p:sp>
      <p:sp>
        <p:nvSpPr>
          <p:cNvPr id="2107250104" name="Rectangle 3"/>
          <p:cNvSpPr>
            <a:spLocks noChangeArrowheads="1" noGrp="1"/>
          </p:cNvSpPr>
          <p:nvPr userDrawn="1">
            <p:ph type="body" idx="1"/>
          </p:nvPr>
        </p:nvSpPr>
        <p:spPr bwMode="gray">
          <a:xfrm flipH="0" flipV="0">
            <a:off x="575731" y="1190437"/>
            <a:ext cx="5737870"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Nutze für </a:t>
            </a:r>
            <a:r>
              <a:rPr lang="de-DE" sz="2150" b="0" i="1" u="none" strike="noStrike" cap="none" spc="0">
                <a:solidFill>
                  <a:schemeClr val="tx1"/>
                </a:solidFill>
                <a:latin typeface="Arial"/>
                <a:ea typeface="Arial"/>
                <a:cs typeface="Arial"/>
              </a:rPr>
              <a:t>P</a:t>
            </a:r>
            <a:r>
              <a:rPr lang="de-DE" sz="2150" b="0" i="0" u="none" strike="noStrike" cap="none" spc="0">
                <a:solidFill>
                  <a:schemeClr val="tx1"/>
                </a:solidFill>
                <a:latin typeface="Arial"/>
                <a:ea typeface="Arial"/>
                <a:cs typeface="Arial"/>
              </a:rPr>
              <a:t> den aktuellen Wert aus dem Jahr 2025 </a:t>
            </a:r>
            <a:r>
              <a:rPr lang="de-DE" sz="2150" b="0" i="1" u="none" strike="noStrike" cap="none" spc="0">
                <a:solidFill>
                  <a:schemeClr val="tx1"/>
                </a:solidFill>
                <a:latin typeface="Arial"/>
                <a:ea typeface="Arial"/>
                <a:cs typeface="Arial"/>
              </a:rPr>
              <a:t>254.867</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ea typeface="Arial"/>
              <a:cs typeface="Arial"/>
            </a:endParaRPr>
          </a:p>
          <a:p>
            <a:pPr>
              <a:defRPr/>
            </a:pPr>
            <a:r>
              <a:rPr lang="de-DE" sz="2150" b="0" i="0" u="none" strike="noStrike" cap="none" spc="0">
                <a:solidFill>
                  <a:schemeClr val="tx1"/>
                </a:solidFill>
                <a:latin typeface="Arial"/>
                <a:ea typeface="Arial"/>
                <a:cs typeface="Arial"/>
              </a:rPr>
              <a:t>(Quelle: </a:t>
            </a:r>
            <a:r>
              <a:rPr lang="de-DE" sz="2150" b="0" i="0" u="sng" strike="noStrike" cap="none" spc="0">
                <a:solidFill>
                  <a:schemeClr val="tx1"/>
                </a:solidFill>
                <a:latin typeface="Arial"/>
                <a:ea typeface="Arial"/>
                <a:cs typeface="Arial"/>
                <a:hlinkClick r:id="rId3" tooltip=""/>
              </a:rPr>
              <a:t>G 2.01 Entwicklung der Einwohnerzahl seit 1988</a:t>
            </a:r>
            <a:r>
              <a:rPr lang="de-DE" sz="2150" b="0" i="0" u="none" strike="noStrike" cap="none" spc="0">
                <a:solidFill>
                  <a:schemeClr val="tx1"/>
                </a:solidFill>
                <a:latin typeface="Arial"/>
                <a:ea typeface="Arial"/>
                <a:cs typeface="Arial"/>
              </a:rPr>
              <a:t>)</a:t>
            </a:r>
            <a:endParaRPr/>
          </a:p>
          <a:p>
            <a:pPr>
              <a:defRPr/>
            </a:pPr>
            <a:endParaRPr/>
          </a:p>
          <a:p>
            <a:pPr>
              <a:defRPr/>
            </a:pPr>
            <a:r>
              <a:rPr lang="de-DE" sz="2150" b="0" i="0" u="none" strike="noStrike" cap="none" spc="0">
                <a:solidFill>
                  <a:schemeClr val="tx1"/>
                </a:solidFill>
                <a:latin typeface="Arial"/>
                <a:ea typeface="Arial"/>
                <a:cs typeface="Arial"/>
              </a:rPr>
              <a:t>Erkläre &amp; Interpretiere in der Markdownzeile (Keine Antwort 0 Punkte) deine Berechnung, übe auch Kritik an der verwendeten Methodik aus.</a:t>
            </a:r>
            <a:endParaRPr/>
          </a:p>
        </p:txBody>
      </p:sp>
      <p:pic>
        <p:nvPicPr>
          <p:cNvPr id="811751707" name=""/>
          <p:cNvPicPr>
            <a:picLocks noChangeAspect="1"/>
          </p:cNvPicPr>
          <p:nvPr/>
        </p:nvPicPr>
        <p:blipFill>
          <a:blip r:embed="rId4"/>
          <a:stretch/>
        </p:blipFill>
        <p:spPr bwMode="auto">
          <a:xfrm>
            <a:off x="7438371" y="1174560"/>
            <a:ext cx="3571875" cy="463867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23189801"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mn-lt"/>
                <a:ea typeface="+mn-lt"/>
                <a:cs typeface="+mn-lt"/>
              </a:rPr>
              <a:t>Aufgabe – Geburtenschätzung Braunschweig</a:t>
            </a:r>
            <a:endParaRPr/>
          </a:p>
        </p:txBody>
      </p:sp>
      <p:pic>
        <p:nvPicPr>
          <p:cNvPr id="980599747" name=""/>
          <p:cNvPicPr>
            <a:picLocks noChangeAspect="1"/>
          </p:cNvPicPr>
          <p:nvPr>
            <p:ph idx="1"/>
          </p:nvPr>
        </p:nvPicPr>
        <p:blipFill>
          <a:blip r:embed="rId3"/>
          <a:stretch/>
        </p:blipFill>
        <p:spPr bwMode="auto">
          <a:xfrm rot="0" flipH="0" flipV="0">
            <a:off x="398306" y="1226120"/>
            <a:ext cx="6724865" cy="4241581"/>
          </a:xfrm>
          <a:prstGeom prst="rect">
            <a:avLst/>
          </a:prstGeom>
        </p:spPr>
      </p:pic>
      <p:sp>
        <p:nvSpPr>
          <p:cNvPr id="794149319" name="Inhaltsplatzhalter 2"/>
          <p:cNvSpPr>
            <a:spLocks noGrp="1"/>
          </p:cNvSpPr>
          <p:nvPr>
            <p:ph idx="10"/>
          </p:nvPr>
        </p:nvSpPr>
        <p:spPr bwMode="auto">
          <a:xfrm flipH="0" flipV="0">
            <a:off x="7966470" y="1092573"/>
            <a:ext cx="3889572" cy="450867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a:t>Geschätze Geburten 2030:</a:t>
            </a:r>
            <a:endParaRPr/>
          </a:p>
          <a:p>
            <a:pPr>
              <a:defRPr/>
            </a:pPr>
            <a:r>
              <a:rPr i="1"/>
              <a:t>2481.41</a:t>
            </a:r>
            <a:endParaRPr i="1"/>
          </a:p>
          <a:p>
            <a:pPr>
              <a:defRPr/>
            </a:pPr>
            <a:endParaRPr i="1"/>
          </a:p>
          <a:p>
            <a:pPr>
              <a:defRPr/>
            </a:pPr>
            <a:r>
              <a:rPr i="0"/>
              <a:t>Geburtenrate 2028:</a:t>
            </a:r>
            <a:endParaRPr i="0"/>
          </a:p>
          <a:p>
            <a:pPr>
              <a:defRPr/>
            </a:pPr>
            <a:r>
              <a:rPr i="1"/>
              <a:t>9.6</a:t>
            </a:r>
            <a:endParaRPr i="1"/>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84327745"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 Geburtenschätzung Braunschweig</a:t>
            </a:r>
            <a:endParaRPr/>
          </a:p>
        </p:txBody>
      </p:sp>
      <p:pic>
        <p:nvPicPr>
          <p:cNvPr id="302965145" name=""/>
          <p:cNvPicPr>
            <a:picLocks noChangeAspect="1"/>
          </p:cNvPicPr>
          <p:nvPr>
            <p:ph idx="1"/>
          </p:nvPr>
        </p:nvPicPr>
        <p:blipFill>
          <a:blip r:embed="rId3"/>
          <a:stretch/>
        </p:blipFill>
        <p:spPr bwMode="auto">
          <a:xfrm rot="0" flipH="0" flipV="0">
            <a:off x="827865" y="942498"/>
            <a:ext cx="6111399" cy="4780755"/>
          </a:xfrm>
          <a:prstGeom prst="rect">
            <a:avLst/>
          </a:prstGeom>
        </p:spPr>
      </p:pic>
      <p:pic>
        <p:nvPicPr>
          <p:cNvPr id="961595462" name=""/>
          <p:cNvPicPr>
            <a:picLocks noChangeAspect="1"/>
          </p:cNvPicPr>
          <p:nvPr>
            <p:ph idx="10"/>
          </p:nvPr>
        </p:nvPicPr>
        <p:blipFill>
          <a:blip r:embed="rId4"/>
          <a:stretch/>
        </p:blipFill>
        <p:spPr bwMode="auto">
          <a:xfrm rot="0" flipH="0" flipV="0">
            <a:off x="7873088" y="1000938"/>
            <a:ext cx="3699580" cy="485612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93225940"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 Geburtenschätzung Braunschweig</a:t>
            </a:r>
            <a:endParaRPr/>
          </a:p>
        </p:txBody>
      </p:sp>
      <p:sp>
        <p:nvSpPr>
          <p:cNvPr id="1197440367" name="Inhaltsplatzhalter 2"/>
          <p:cNvSpPr>
            <a:spLocks noGrp="1"/>
          </p:cNvSpPr>
          <p:nvPr>
            <p:ph idx="1"/>
          </p:nvPr>
        </p:nvSpPr>
        <p:spPr bwMode="auto">
          <a:xfrm flipH="0" flipV="0">
            <a:off x="1418249" y="1199999"/>
            <a:ext cx="9482502" cy="45599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lgn="ctr">
              <a:defRPr/>
            </a:pPr>
            <a:r>
              <a:rPr i="0"/>
              <a:t>„</a:t>
            </a:r>
            <a:r>
              <a:rPr sz="2150" b="0" i="0" u="none">
                <a:solidFill>
                  <a:srgbClr val="000000"/>
                </a:solidFill>
                <a:latin typeface="Arial"/>
                <a:ea typeface="Arial"/>
                <a:cs typeface="Arial"/>
              </a:rPr>
              <a:t>Die Berechnung extrapoliert die historischen Geburtenzahlen mittels linearer Regression und bestimmt daraus prognostizierte Werte für 2028 und 2030; die Geburtenrate 2028 ergibt sich durch Normierung der vorhergesagten Geburten auf die (konstant gesetzte) Bevölkerungszahl 2025. Interpretativ liefern die Resultate eine einfache Trendfortschreibung, jedoch ohne Aussage zu Unsicherheiten oder Modellgüte. Methodisch ist der Ansatz kritisch zu bewerten, da lineare Extrapolation demografische Dynamiken, potenzielle Nichtlinearitäten und strukturelle Brüche ausblendet und die Verwendung einer fixen Bevölkerungsbasis zusätzliche Verzerrungen erzeugt.</a:t>
            </a:r>
            <a:r>
              <a:rPr i="0"/>
              <a: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35839363" name="Titel 1"/>
          <p:cNvSpPr>
            <a:spLocks noGrp="1"/>
          </p:cNvSpPr>
          <p:nvPr>
            <p:ph type="title"/>
          </p:nvPr>
        </p:nvSpPr>
        <p:spPr bwMode="auto"/>
        <p:txBody>
          <a:bodyPr/>
          <a:lstStyle>
            <a:lvl1pPr>
              <a:defRPr b="1">
                <a:solidFill>
                  <a:schemeClr val="bg1"/>
                </a:solidFill>
                <a:latin typeface="+mj-lt"/>
              </a:defRPr>
            </a:lvl1pPr>
          </a:lstStyle>
          <a:p>
            <a:pPr>
              <a:defRPr/>
            </a:pPr>
            <a:r>
              <a:rPr/>
              <a:t>Aufgabe – Normalverteilung Körpergrößen Frauen</a:t>
            </a:r>
            <a:endParaRPr/>
          </a:p>
        </p:txBody>
      </p:sp>
      <p:sp>
        <p:nvSpPr>
          <p:cNvPr id="2092135996" name="Rectangle 3"/>
          <p:cNvSpPr>
            <a:spLocks noChangeArrowheads="1" noGrp="1"/>
          </p:cNvSpPr>
          <p:nvPr userDrawn="1">
            <p:ph type="body" idx="1"/>
          </p:nvPr>
        </p:nvSpPr>
        <p:spPr bwMode="gray">
          <a:xfrm flipH="0" flipV="0">
            <a:off x="582084" y="1190437"/>
            <a:ext cx="7057547"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20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Gegeben sind die nach Altersgruppe aufgeschlüsselten Durschnittskörpergrößen (in cm) von Frauen in Deutschland. (Zu finden beim </a:t>
            </a:r>
            <a:r>
              <a:rPr lang="de-DE" sz="2150" b="0" i="0" u="sng" strike="noStrike" cap="none" spc="0">
                <a:solidFill>
                  <a:schemeClr val="tx1"/>
                </a:solidFill>
                <a:latin typeface="Arial"/>
                <a:ea typeface="Arial"/>
                <a:cs typeface="Arial"/>
                <a:hlinkClick r:id="rId3" tooltip=""/>
              </a:rPr>
              <a:t>Statistischen Bundesamt</a:t>
            </a:r>
            <a:r>
              <a:rPr lang="de-DE" sz="2150" b="0" i="0" u="none" strike="noStrike" cap="none" spc="0">
                <a:solidFill>
                  <a:schemeClr val="tx1"/>
                </a:solidFill>
                <a:latin typeface="Arial"/>
                <a:ea typeface="Arial"/>
                <a:cs typeface="Arial"/>
              </a:rPr>
              <a: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pic>
        <p:nvPicPr>
          <p:cNvPr id="1186182934" name=""/>
          <p:cNvPicPr>
            <a:picLocks noChangeAspect="1"/>
          </p:cNvPicPr>
          <p:nvPr/>
        </p:nvPicPr>
        <p:blipFill>
          <a:blip r:embed="rId4"/>
          <a:stretch/>
        </p:blipFill>
        <p:spPr bwMode="auto">
          <a:xfrm flipH="0" flipV="0">
            <a:off x="8199250" y="1190437"/>
            <a:ext cx="2737901" cy="487390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73134344"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 Normalverteilung Körpergrößen Frauen</a:t>
            </a:r>
            <a:endParaRPr/>
          </a:p>
        </p:txBody>
      </p:sp>
      <p:sp>
        <p:nvSpPr>
          <p:cNvPr id="137926470"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Gehe wie folgt vor (8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Berechne das arithmetische Mittel nutze dafür NumPy. und speichere das Ergebnis mit einer Genauigkeit von 1 Dezimalstelle nach dem Komma in der Variablen avg_height.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pic>
        <p:nvPicPr>
          <p:cNvPr id="348602682" name=""/>
          <p:cNvPicPr>
            <a:picLocks noChangeAspect="1"/>
          </p:cNvPicPr>
          <p:nvPr/>
        </p:nvPicPr>
        <p:blipFill>
          <a:blip r:embed="rId3"/>
          <a:stretch/>
        </p:blipFill>
        <p:spPr bwMode="auto">
          <a:xfrm flipH="0" flipV="0">
            <a:off x="2673256" y="3137646"/>
            <a:ext cx="6494369" cy="252020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5702783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 Normalverteilung Körpergrößen Frauen</a:t>
            </a:r>
            <a:endParaRPr/>
          </a:p>
        </p:txBody>
      </p:sp>
      <p:sp>
        <p:nvSpPr>
          <p:cNvPr id="985232116"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Gehe wie folgt vor (8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Gegeben ist auch die Standardabweichung von 15cm, stelle die Normalverteilung mittels norm.pdf auf. Speichere den Wert in norm_height und finde einen geeigneten linespace zum plotten.</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pic>
        <p:nvPicPr>
          <p:cNvPr id="1741653176" name=""/>
          <p:cNvPicPr>
            <a:picLocks noChangeAspect="1"/>
          </p:cNvPicPr>
          <p:nvPr/>
        </p:nvPicPr>
        <p:blipFill>
          <a:blip r:embed="rId3"/>
          <a:stretch/>
        </p:blipFill>
        <p:spPr bwMode="auto">
          <a:xfrm flipH="0" flipV="0">
            <a:off x="796023" y="3352426"/>
            <a:ext cx="10726954" cy="180984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20549957"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 Normalverteilung Körpergrößen Frauen</a:t>
            </a:r>
            <a:endParaRPr/>
          </a:p>
        </p:txBody>
      </p:sp>
      <p:sp>
        <p:nvSpPr>
          <p:cNvPr id="376634698"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Gehe wie folgt vor (8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Berechne folgend die Körpergröße unter die 80% aller Frauen (nach Datenset) fallen. Speichere den Wert in der Variablen avg_percentile.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p:txBody>
      </p:sp>
      <p:pic>
        <p:nvPicPr>
          <p:cNvPr id="1598610762" name=""/>
          <p:cNvPicPr>
            <a:picLocks noChangeAspect="1"/>
          </p:cNvPicPr>
          <p:nvPr/>
        </p:nvPicPr>
        <p:blipFill>
          <a:blip r:embed="rId3"/>
          <a:stretch/>
        </p:blipFill>
        <p:spPr bwMode="auto">
          <a:xfrm flipH="0" flipV="0">
            <a:off x="653365" y="3034926"/>
            <a:ext cx="10885269" cy="195934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8506650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Datentypen</a:t>
            </a:r>
            <a:endParaRPr/>
          </a:p>
        </p:txBody>
      </p:sp>
      <p:sp>
        <p:nvSpPr>
          <p:cNvPr id="464292010" name="Rectangle 3"/>
          <p:cNvSpPr>
            <a:spLocks noChangeArrowheads="1" noGrp="1"/>
          </p:cNvSpPr>
          <p:nvPr userDrawn="1">
            <p:ph type="body" idx="1"/>
          </p:nvPr>
        </p:nvSpPr>
        <p:spPr bwMode="gray">
          <a:xfrm>
            <a:off x="575732" y="1339850"/>
            <a:ext cx="11161183" cy="4622799"/>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Aufgabe 1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Geben Sie die Variablen a &amp; b aus Aufgabe 1 im format "a = 12 und b = 12" (Die Werte sollen dann den Werten aus ihrer Definition entsprechen. 12 ist hier nur ein Beispiel) aus.</a:t>
            </a:r>
            <a:endParaRPr/>
          </a:p>
        </p:txBody>
      </p:sp>
      <p:pic>
        <p:nvPicPr>
          <p:cNvPr id="1342014590" name=""/>
          <p:cNvPicPr>
            <a:picLocks noChangeAspect="1"/>
          </p:cNvPicPr>
          <p:nvPr/>
        </p:nvPicPr>
        <p:blipFill>
          <a:blip r:embed="rId3"/>
          <a:stretch/>
        </p:blipFill>
        <p:spPr bwMode="auto">
          <a:xfrm flipH="0" flipV="0">
            <a:off x="1910710" y="3702169"/>
            <a:ext cx="8497578" cy="127760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36585662"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mj-lt"/>
                <a:ea typeface="+mj-lt"/>
                <a:cs typeface="+mj-lt"/>
              </a:rPr>
              <a:t>Aufgabe – Normalverteilung Körpergrößen Frauen</a:t>
            </a:r>
            <a:endParaRPr/>
          </a:p>
        </p:txBody>
      </p:sp>
      <p:sp>
        <p:nvSpPr>
          <p:cNvPr id="676203649" name="Rectangle 3"/>
          <p:cNvSpPr>
            <a:spLocks noChangeArrowheads="1" noGrp="1"/>
          </p:cNvSpPr>
          <p:nvPr userDrawn="1">
            <p:ph type="body" idx="1"/>
          </p:nvPr>
        </p:nvSpPr>
        <p:spPr bwMode="gray">
          <a:xfrm flipH="0" flipV="0">
            <a:off x="575733" y="1190437"/>
            <a:ext cx="3543382"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Gehe wie folgt vor (8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Plotte das Ergebnis. Orientiere dich gerne an dem Bienenbeispiel. Finde eine geeignete Darstellung. Tipp: Da die Y-Achse in diesem Beispiel keinen Sinn ergibt kannst du sie einfach austellen mit plt.yticks([])</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p:txBody>
      </p:sp>
      <p:pic>
        <p:nvPicPr>
          <p:cNvPr id="887292832" name=""/>
          <p:cNvPicPr>
            <a:picLocks noChangeAspect="1"/>
          </p:cNvPicPr>
          <p:nvPr/>
        </p:nvPicPr>
        <p:blipFill>
          <a:blip r:embed="rId3"/>
          <a:stretch/>
        </p:blipFill>
        <p:spPr bwMode="auto">
          <a:xfrm flipH="0" flipV="0">
            <a:off x="5249044" y="1117600"/>
            <a:ext cx="6387352" cy="483832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20937358"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mn-lt"/>
                <a:ea typeface="+mn-lt"/>
                <a:cs typeface="+mn-lt"/>
              </a:rPr>
              <a:t>Aufgabe – Normalverteilung Körpergrößen Frauen</a:t>
            </a:r>
            <a:endParaRPr/>
          </a:p>
        </p:txBody>
      </p:sp>
      <p:pic>
        <p:nvPicPr>
          <p:cNvPr id="1312821562" name=""/>
          <p:cNvPicPr>
            <a:picLocks noChangeAspect="1"/>
          </p:cNvPicPr>
          <p:nvPr>
            <p:ph idx="1"/>
          </p:nvPr>
        </p:nvPicPr>
        <p:blipFill>
          <a:blip r:embed="rId3"/>
          <a:stretch/>
        </p:blipFill>
        <p:spPr bwMode="auto">
          <a:xfrm rot="0" flipH="0" flipV="0">
            <a:off x="2968398" y="975882"/>
            <a:ext cx="6255203" cy="476744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77709554"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Normalverteilung Körpergrößen Frauen</a:t>
            </a:r>
            <a:endParaRPr/>
          </a:p>
        </p:txBody>
      </p:sp>
      <p:sp>
        <p:nvSpPr>
          <p:cNvPr id="1567757687"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Markdown Zeile (0 Punkte bei nicht beantworten) (12 Punkte):</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Beschreibe die gegebenen Daten, nutze dazu die verlinkte und weitere Quellen. (Quellenangaben nicht vergessen)</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Beschreibe den resultierenden Plot und setze diesen in Kontext zum Datenset.</a:t>
            </a:r>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Stelle die Annahmen der Aufgabe in Frage und setze diese in Kontext.</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Beurteile die Aussage aus resultierender Berechnung: "Frauen sind im durchschnitt ungeeignet Basketball zu spielen!"</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41231162"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 Normalverteilung Körpergrößen Frauen</a:t>
            </a:r>
            <a:endParaRPr/>
          </a:p>
        </p:txBody>
      </p:sp>
      <p:sp>
        <p:nvSpPr>
          <p:cNvPr id="250590187" name="Inhaltsplatzhalter 2"/>
          <p:cNvSpPr>
            <a:spLocks noGrp="1"/>
          </p:cNvSpPr>
          <p:nvPr>
            <p:ph idx="1"/>
          </p:nvPr>
        </p:nvSpPr>
        <p:spPr bwMode="auto">
          <a:xfrm flipH="0" flipV="0">
            <a:off x="575733" y="994558"/>
            <a:ext cx="6335515" cy="243444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lgn="l">
              <a:defRPr/>
            </a:pPr>
            <a:r>
              <a:rPr sz="2150" b="0" i="0" u="none">
                <a:solidFill>
                  <a:srgbClr val="000000"/>
                </a:solidFill>
                <a:latin typeface="Arial"/>
                <a:ea typeface="Arial"/>
                <a:cs typeface="Arial"/>
              </a:rPr>
              <a:t>Das Datenset enthält </a:t>
            </a:r>
            <a:r>
              <a:rPr sz="2150" b="1" i="0" u="none">
                <a:solidFill>
                  <a:srgbClr val="000000"/>
                </a:solidFill>
                <a:latin typeface="Arial"/>
                <a:ea typeface="Arial"/>
                <a:cs typeface="Arial"/>
              </a:rPr>
              <a:t>durchschnittliche Körpergrößen (in cm) von Frauen in Deutschland</a:t>
            </a:r>
            <a:r>
              <a:rPr sz="2150" b="0" i="0" u="none">
                <a:solidFill>
                  <a:srgbClr val="000000"/>
                </a:solidFill>
                <a:latin typeface="Arial"/>
                <a:ea typeface="Arial"/>
                <a:cs typeface="Arial"/>
              </a:rPr>
              <a:t> aufgeschlüsselt nach </a:t>
            </a:r>
            <a:r>
              <a:rPr sz="2150" b="1" i="0" u="none">
                <a:solidFill>
                  <a:srgbClr val="000000"/>
                </a:solidFill>
                <a:latin typeface="Arial"/>
                <a:ea typeface="Arial"/>
                <a:cs typeface="Arial"/>
              </a:rPr>
              <a:t>Altersgruppen</a:t>
            </a:r>
            <a:r>
              <a:rPr sz="2150" b="0" i="0" u="none">
                <a:solidFill>
                  <a:srgbClr val="000000"/>
                </a:solidFill>
                <a:latin typeface="Arial"/>
                <a:ea typeface="Arial"/>
                <a:cs typeface="Arial"/>
              </a:rPr>
              <a:t> basierend auf dem </a:t>
            </a:r>
            <a:r>
              <a:rPr sz="2150" b="1" i="0" u="none">
                <a:solidFill>
                  <a:srgbClr val="000000"/>
                </a:solidFill>
                <a:latin typeface="Arial"/>
                <a:ea typeface="Arial"/>
                <a:cs typeface="Arial"/>
              </a:rPr>
              <a:t>Mikrozensus des Statistischen Bundesamts</a:t>
            </a:r>
            <a:r>
              <a:rPr sz="2150" b="0" i="0" u="none">
                <a:solidFill>
                  <a:srgbClr val="000000"/>
                </a:solidFill>
                <a:latin typeface="Arial"/>
                <a:ea typeface="Arial"/>
                <a:cs typeface="Arial"/>
              </a:rPr>
              <a:t> (Erhebungsjahr 2021/2022). Die Werte repräsentieren Mittelwerte der Körpergröße für jede Altersklasse.</a:t>
            </a:r>
            <a:endParaRPr sz="2150" i="0">
              <a:latin typeface="Arial"/>
              <a:ea typeface="Arial"/>
              <a:cs typeface="Arial"/>
            </a:endParaRPr>
          </a:p>
          <a:p>
            <a:pPr algn="ctr">
              <a:defRPr/>
            </a:pPr>
            <a:endParaRPr i="0"/>
          </a:p>
          <a:p>
            <a:pPr algn="ctr">
              <a:defRPr/>
            </a:pPr>
            <a:endParaRPr i="0"/>
          </a:p>
        </p:txBody>
      </p:sp>
      <p:sp>
        <p:nvSpPr>
          <p:cNvPr id="104629033" name=""/>
          <p:cNvSpPr txBox="1"/>
          <p:nvPr/>
        </p:nvSpPr>
        <p:spPr bwMode="auto">
          <a:xfrm rot="0" flipH="0" flipV="0">
            <a:off x="5305073" y="3541058"/>
            <a:ext cx="6500818" cy="20120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r">
              <a:defRPr/>
            </a:pPr>
            <a:r>
              <a:rPr lang="de-DE" sz="1800" b="0" i="0" u="none" strike="noStrike" cap="none" spc="0">
                <a:solidFill>
                  <a:schemeClr val="tx1"/>
                </a:solidFill>
                <a:latin typeface="Arial"/>
                <a:ea typeface="Arial"/>
                <a:cs typeface="Arial"/>
              </a:rPr>
              <a:t>Der Plot zeigt eine Normalverteilung basierend auf dem Durchschnitt der über die Altersgruppen gemittelten Werte – allerdings ohne Berücksichtigung der tatsächlichen Bevölkerungsverteilung. Unterhalb der Verteilung ist zudem markiert, unter welcher Körpergröße gemäß dieser Berechnung rund 80 % der weiblichen Bevölkerung liegen würden.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56924449"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 Normalverteilung Körpergrößen Frauen</a:t>
            </a:r>
            <a:endParaRPr/>
          </a:p>
        </p:txBody>
      </p:sp>
      <p:sp>
        <p:nvSpPr>
          <p:cNvPr id="272079712" name="Inhaltsplatzhalter 2"/>
          <p:cNvSpPr>
            <a:spLocks noGrp="1"/>
          </p:cNvSpPr>
          <p:nvPr>
            <p:ph idx="1"/>
          </p:nvPr>
        </p:nvSpPr>
        <p:spPr bwMode="auto">
          <a:xfrm flipH="0" flipV="0">
            <a:off x="575733" y="994558"/>
            <a:ext cx="6335515" cy="243444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lgn="l">
              <a:defRPr/>
            </a:pPr>
            <a:r>
              <a:rPr lang="de-DE" sz="2150" b="0" i="0" u="none" strike="noStrike" cap="none" spc="0">
                <a:solidFill>
                  <a:srgbClr val="000000"/>
                </a:solidFill>
                <a:latin typeface="Arial"/>
                <a:ea typeface="Arial"/>
                <a:cs typeface="Arial"/>
              </a:rPr>
              <a:t>Die Aufgabenstellung impliziert, dass die angegebenen Durchschnittswerte hinreichend repräsentativ sind. Allerdings fehlen sowohl Streuungsmaße als auch Fehlerwerte, was die Aussagekraft einschränkt. Besonders die Annahme einer Standardabweichung von 15 cm ist ohne entsprechende Quellenangabe methodisch fragwürdig.</a:t>
            </a:r>
            <a:endParaRPr sz="2150" i="0">
              <a:latin typeface="Arial"/>
              <a:ea typeface="Arial"/>
              <a:cs typeface="Arial"/>
            </a:endParaRPr>
          </a:p>
          <a:p>
            <a:pPr algn="ctr">
              <a:defRPr/>
            </a:pPr>
            <a:endParaRPr i="0"/>
          </a:p>
          <a:p>
            <a:pPr algn="ctr">
              <a:defRPr/>
            </a:pPr>
            <a:endParaRPr i="0"/>
          </a:p>
        </p:txBody>
      </p:sp>
      <p:sp>
        <p:nvSpPr>
          <p:cNvPr id="401081620" name=""/>
          <p:cNvSpPr txBox="1"/>
          <p:nvPr/>
        </p:nvSpPr>
        <p:spPr bwMode="auto">
          <a:xfrm rot="0" flipH="0" flipV="0">
            <a:off x="5305073" y="3429000"/>
            <a:ext cx="6664978" cy="25606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r">
              <a:defRPr/>
            </a:pPr>
            <a:r>
              <a:rPr lang="de-DE" sz="1800" b="0" i="0" u="none" strike="noStrike" cap="none" spc="0">
                <a:solidFill>
                  <a:schemeClr val="tx1"/>
                </a:solidFill>
                <a:latin typeface="Arial"/>
                <a:ea typeface="Arial"/>
                <a:cs typeface="Arial"/>
              </a:rPr>
              <a:t>Die Schlussfolgerung ist wissenschaftlich nicht haltbar. Basketballleistung ergibt sich aus einer Vielzahl relevanter Faktoren, von denen die Körpergröße lediglich einer ist. Alters- und Gesundheitsmerkmale sowie technische und taktische Fähigkeiten bleiben in der betrachteten Aussage vollständig unberücksichtigt.  </a:t>
            </a:r>
            <a:endParaRPr lang="de-DE" sz="1800" b="0" i="0" u="none" strike="noStrike" cap="none" spc="0">
              <a:solidFill>
                <a:schemeClr val="tx1"/>
              </a:solidFill>
              <a:latin typeface="Arial"/>
              <a:cs typeface="Arial"/>
            </a:endParaRPr>
          </a:p>
          <a:p>
            <a:pPr>
              <a:defRPr/>
            </a:pPr>
            <a:endParaRPr lang="de-DE" sz="1800" b="0" i="0" u="none" strike="noStrike" cap="none" spc="0">
              <a:solidFill>
                <a:schemeClr val="tx1"/>
              </a:solidFill>
              <a:latin typeface="Arial"/>
              <a:cs typeface="Arial"/>
            </a:endParaRPr>
          </a:p>
          <a:p>
            <a:pPr algn="r">
              <a:defRPr/>
            </a:pPr>
            <a:r>
              <a:rPr lang="de-DE" sz="1800" b="0" i="0" u="none" strike="noStrike" cap="none" spc="0">
                <a:solidFill>
                  <a:schemeClr val="tx1"/>
                </a:solidFill>
                <a:latin typeface="Arial"/>
                <a:ea typeface="Arial"/>
                <a:cs typeface="Arial"/>
              </a:rPr>
              <a:t>Daraus ergibt sich, dass die Aussage auf Grundlage der vorhandenen Datenlage nicht belastbar ist.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88232664" name="Rectangle 2"/>
          <p:cNvSpPr>
            <a:spLocks noChangeArrowheads="1" noGrp="1"/>
          </p:cNvSpPr>
          <p:nvPr>
            <p:ph type="ctrTitle" hasCustomPrompt="1"/>
          </p:nvPr>
        </p:nvSpPr>
        <p:spPr bwMode="auto">
          <a:xfrm>
            <a:off x="1109133" y="3717028"/>
            <a:ext cx="10363195" cy="1164162"/>
          </a:xfrm>
        </p:spPr>
        <p:txBody>
          <a:bodyPr/>
          <a:lstStyle>
            <a:lvl1pPr>
              <a:defRPr>
                <a:solidFill>
                  <a:schemeClr val="bg1"/>
                </a:solidFill>
              </a:defRPr>
            </a:lvl1pPr>
          </a:lstStyle>
          <a:p>
            <a:pPr>
              <a:defRPr/>
            </a:pPr>
            <a:r>
              <a:rPr/>
              <a:t>Lösungen 6. Monte Carlo Simulationen</a:t>
            </a:r>
            <a:endParaRPr/>
          </a:p>
        </p:txBody>
      </p:sp>
      <p:sp>
        <p:nvSpPr>
          <p:cNvPr id="966634311" name="Rectangle 3"/>
          <p:cNvSpPr>
            <a:spLocks noChangeArrowheads="1" noGrp="1"/>
          </p:cNvSpPr>
          <p:nvPr>
            <p:ph type="subTitle" idx="1" hasCustomPrompt="1"/>
          </p:nvPr>
        </p:nvSpPr>
        <p:spPr bwMode="auto">
          <a:xfrm>
            <a:off x="1107018" y="5241033"/>
            <a:ext cx="10329328" cy="444495"/>
          </a:xfrm>
        </p:spPr>
        <p:txBody>
          <a:bodyPr/>
          <a:lstStyle>
            <a:lvl1pPr>
              <a:defRPr>
                <a:solidFill>
                  <a:schemeClr val="bg1"/>
                </a:solidFill>
              </a:defRPr>
            </a:lvl1pPr>
          </a:lstStyle>
          <a:p>
            <a:pPr>
              <a:defRPr/>
            </a:pPr>
            <a:r>
              <a:rPr/>
              <a:t>40 mögliche 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77760689"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Arbeitszeit schätzen</a:t>
            </a:r>
            <a:endParaRPr/>
          </a:p>
        </p:txBody>
      </p:sp>
      <p:sp>
        <p:nvSpPr>
          <p:cNvPr id="63110467"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15 Punkte</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Du befindest dich erneut in der Situation, dass dein Chef dich beauftragt, zwei wichtige Aufgaben bis zum Ende des Arbeitstages zu bearbeiten. Gleichzeitig bist du abends auf einem Grillfest mit deinen Freunden verabredet, das um 18 Uhr beginnt.  </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Da du nun im Zwiespalt stehst, sowohl deinen beruflichen Aufgaben nachzukommen als auch das Grillfest pünktlich zu erreichen, fragst du dich, wie hoch die Wahrscheinlichkeit ist, dass du es in den nächsten 9 Stunden schaffst, beides unter einen Hut zu bringen.</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52542201"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Arbeitszeit schätzen</a:t>
            </a:r>
            <a:endParaRPr/>
          </a:p>
        </p:txBody>
      </p:sp>
      <p:sp>
        <p:nvSpPr>
          <p:cNvPr id="1573017018"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Nach einigen Überlegungen stellst du Folgendes fest:</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Für die erste Aufgabe benötigst du zwischen 1–5 Stunden.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Für die zweite Aufgabe benötigst du zwischen 2–6 Stunden.  </a:t>
            </a: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 Egal wie schnell du eine Aufgabe erledigst, es gibt keine Auswirkungen auf die andere Aufgabe (die Aufgaben sind unabhängig voneinander).</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Nun sollst du die Wahrscheinlichkeit berechnen, dass du pünktlich beim Grillfest ankommst.</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77343510" name="Titel 1"/>
          <p:cNvSpPr>
            <a:spLocks noGrp="1"/>
          </p:cNvSpPr>
          <p:nvPr>
            <p:ph type="title"/>
          </p:nvPr>
        </p:nvSpPr>
        <p:spPr bwMode="auto"/>
        <p:txBody>
          <a:bodyPr/>
          <a:lstStyle>
            <a:lvl1pPr>
              <a:defRPr b="1">
                <a:solidFill>
                  <a:schemeClr val="bg1"/>
                </a:solidFill>
                <a:latin typeface="+mj-lt"/>
              </a:defRPr>
            </a:lvl1pPr>
          </a:lstStyle>
          <a:p>
            <a:pPr>
              <a:defRPr/>
            </a:pPr>
            <a:r>
              <a:rPr lang="de-DE" sz="2950" b="1" i="0" u="none" strike="noStrike" cap="none" spc="0">
                <a:solidFill>
                  <a:schemeClr val="bg1"/>
                </a:solidFill>
                <a:latin typeface="Arial"/>
                <a:ea typeface="Arial"/>
                <a:cs typeface="Arial"/>
              </a:rPr>
              <a:t>Aufgabe – Arbeitszeit schätzen</a:t>
            </a:r>
            <a:endParaRPr/>
          </a:p>
        </p:txBody>
      </p:sp>
      <p:sp>
        <p:nvSpPr>
          <p:cNvPr id="174496236" name="Rectangle 3"/>
          <p:cNvSpPr>
            <a:spLocks noChangeArrowheads="1" noGrp="1"/>
          </p:cNvSpPr>
          <p:nvPr userDrawn="1">
            <p:ph type="body" idx="1"/>
          </p:nvPr>
        </p:nvSpPr>
        <p:spPr bwMode="gray">
          <a:xfrm flipH="0" flipV="0">
            <a:off x="575733" y="1190437"/>
            <a:ext cx="11167533" cy="4622797"/>
          </a:xfrm>
          <a:prstGeom prst="rect">
            <a:avLst/>
          </a:prstGeom>
          <a:no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a:defRPr/>
            </a:pPr>
            <a:r>
              <a:rPr lang="de-DE" sz="2150" b="0" i="0" u="none" strike="noStrike" cap="none" spc="0">
                <a:solidFill>
                  <a:schemeClr val="tx1"/>
                </a:solidFill>
                <a:latin typeface="Arial"/>
                <a:ea typeface="Arial"/>
                <a:cs typeface="Arial"/>
              </a:rPr>
              <a:t>Gehe dazu wie folgt vor:</a:t>
            </a:r>
            <a:endParaRPr lang="de-DE" sz="2150" b="0" i="0" u="none" strike="noStrike" cap="none" spc="0">
              <a:solidFill>
                <a:schemeClr val="tx1"/>
              </a:solidFill>
              <a:latin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1. Nimm an, dass beide Aufgaben gleichmäßig verteilt sind, und speichere die Verteilungen in den Variablen exc1 &amp; exc2.</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2. Verwende eine geeignete Anzahl an Samples und speichere diese in der Variablen sims.</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3. Speichere die Wahrscheinlichkeit, dass du pünktlich zum Grillfest kommst, in der Variablen chance mit einer Genauigkeit von zwei Nachkommastellen.</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a:p>
            <a:pPr>
              <a:defRPr/>
            </a:pPr>
            <a:r>
              <a:rPr lang="de-DE" sz="2150" b="0" i="0" u="none" strike="noStrike" cap="none" spc="0">
                <a:solidFill>
                  <a:schemeClr val="tx1"/>
                </a:solidFill>
                <a:latin typeface="Arial"/>
                <a:ea typeface="Arial"/>
                <a:cs typeface="Arial"/>
              </a:rPr>
              <a:t>4. Plotte die Verteilungen der Aufgabenzeiten und beziehe dabei die Variable chance ein, z.B. als Annotation oder Beschriftung.</a:t>
            </a:r>
            <a:endParaRPr lang="de-DE" sz="2150" b="0" i="0" u="none" strike="noStrike" cap="none" spc="0">
              <a:solidFill>
                <a:schemeClr val="tx1"/>
              </a:solidFill>
              <a:latin typeface="Arial"/>
              <a:ea typeface="Arial"/>
              <a:cs typeface="Arial"/>
            </a:endParaRPr>
          </a:p>
          <a:p>
            <a:pPr>
              <a:defRPr/>
            </a:pPr>
            <a:endParaRPr lang="de-DE" sz="2150" b="0" i="0" u="none" strike="noStrike" cap="none" spc="0">
              <a:solidFill>
                <a:schemeClr val="tx1"/>
              </a:solidFill>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49922218" name="Titel 1"/>
          <p:cNvSpPr>
            <a:spLocks noGrp="1"/>
          </p:cNvSpPr>
          <p:nvPr>
            <p:ph type="title"/>
          </p:nvPr>
        </p:nvSpPr>
        <p:spPr bwMode="auto"/>
        <p:txBody>
          <a:bodyPr/>
          <a:lstStyle>
            <a:lvl1pPr>
              <a:defRPr>
                <a:latin typeface="+mn-lt"/>
              </a:defRPr>
            </a:lvl1pPr>
          </a:lstStyle>
          <a:p>
            <a:pPr>
              <a:defRPr/>
            </a:pPr>
            <a:r>
              <a:rPr lang="de-DE" sz="2950" b="1" i="0" u="none" strike="noStrike" cap="none" spc="0">
                <a:solidFill>
                  <a:schemeClr val="tx1"/>
                </a:solidFill>
                <a:latin typeface="Arial"/>
                <a:ea typeface="Arial"/>
                <a:cs typeface="Arial"/>
              </a:rPr>
              <a:t>Aufgabe – Arbeitszeit schätzen</a:t>
            </a:r>
            <a:endParaRPr/>
          </a:p>
        </p:txBody>
      </p:sp>
      <p:pic>
        <p:nvPicPr>
          <p:cNvPr id="962462741" name=""/>
          <p:cNvPicPr>
            <a:picLocks noChangeAspect="1"/>
          </p:cNvPicPr>
          <p:nvPr>
            <p:ph idx="1"/>
          </p:nvPr>
        </p:nvPicPr>
        <p:blipFill>
          <a:blip r:embed="rId3"/>
          <a:stretch/>
        </p:blipFill>
        <p:spPr bwMode="auto">
          <a:xfrm rot="0" flipH="0" flipV="0">
            <a:off x="2527423" y="903432"/>
            <a:ext cx="6326178" cy="505113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TUBraunschweig_PPT2007_Folienpool_16_9">
  <a:themeElements>
    <a:clrScheme name="TU Braunschweig">
      <a:dk1>
        <a:srgbClr val="000000"/>
      </a:dk1>
      <a:lt1>
        <a:srgbClr val="FFFFFF"/>
      </a:lt1>
      <a:dk2>
        <a:srgbClr val="000000"/>
      </a:dk2>
      <a:lt2>
        <a:srgbClr val="DDDDDD"/>
      </a:lt2>
      <a:accent1>
        <a:srgbClr val="BE1E3C"/>
      </a:accent1>
      <a:accent2>
        <a:srgbClr val="4DA6CB"/>
      </a:accent2>
      <a:accent3>
        <a:srgbClr val="ADBF4D"/>
      </a:accent3>
      <a:accent4>
        <a:srgbClr val="FA6E00"/>
      </a:accent4>
      <a:accent5>
        <a:srgbClr val="407E97"/>
      </a:accent5>
      <a:accent6>
        <a:srgbClr val="984098"/>
      </a:accent6>
      <a:hlink>
        <a:srgbClr val="BE1E3C"/>
      </a:hlink>
      <a:folHlink>
        <a:srgbClr val="760054"/>
      </a:folHlink>
    </a:clrScheme>
    <a:fontScheme name="Standarddesign">
      <a:majorFont>
        <a:latin typeface="Arial"/>
        <a:ea typeface="Arial"/>
        <a:cs typeface="Arial"/>
      </a:majorFont>
      <a:minorFont>
        <a:latin typeface="Arial"/>
        <a:ea typeface="Arial"/>
        <a:cs typeface="Arial"/>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ln w="19050"/>
      </a:spPr>
      <a:bodyPr/>
      <a:lstStyle/>
      <a:style>
        <a:lnRef idx="2">
          <a:schemeClr val="accent5">
            <a:shade val="50000"/>
          </a:schemeClr>
        </a:lnRef>
        <a:fillRef idx="1">
          <a:schemeClr val="accent5"/>
        </a:fillRef>
        <a:effectRef idx="0">
          <a:schemeClr val="accent5"/>
        </a:effectRef>
        <a:fontRef idx="minor">
          <a:schemeClr val="lt1"/>
        </a:fontRef>
      </a:style>
    </a:spDef>
    <a:lnDef>
      <a:spPr bwMode="auto">
        <a:prstGeom prst="rect">
          <a:avLst/>
        </a:prstGeom>
        <a:ln w="1905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TU Braunschweig">
        <a:dk1>
          <a:srgbClr val="000000"/>
        </a:dk1>
        <a:lt1>
          <a:srgbClr val="FFFFFF"/>
        </a:lt1>
        <a:dk2>
          <a:srgbClr val="000000"/>
        </a:dk2>
        <a:lt2>
          <a:srgbClr val="DDDDDD"/>
        </a:lt2>
        <a:accent1>
          <a:srgbClr val="BE1E3C"/>
        </a:accent1>
        <a:accent2>
          <a:srgbClr val="4DA6CB"/>
        </a:accent2>
        <a:accent3>
          <a:srgbClr val="ADBF4D"/>
        </a:accent3>
        <a:accent4>
          <a:srgbClr val="FA6E00"/>
        </a:accent4>
        <a:accent5>
          <a:srgbClr val="407E97"/>
        </a:accent5>
        <a:accent6>
          <a:srgbClr val="984098"/>
        </a:accent6>
        <a:hlink>
          <a:srgbClr val="BE1E3C"/>
        </a:hlink>
        <a:folHlink>
          <a:srgbClr val="76005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xmlns:r="http://schemas.openxmlformats.org/officeDocument/2006/relationships" xmlns:p="http://schemas.openxmlformats.org/presentationml/2006/main" name="TUBraunschweig_PPT2007_Folienpool_16_9">
  <a:themeElements>
    <a:clrScheme name="TU Braunschweig">
      <a:dk1>
        <a:srgbClr val="000000"/>
      </a:dk1>
      <a:lt1>
        <a:srgbClr val="FFFFFF"/>
      </a:lt1>
      <a:dk2>
        <a:srgbClr val="000000"/>
      </a:dk2>
      <a:lt2>
        <a:srgbClr val="DDDDDD"/>
      </a:lt2>
      <a:accent1>
        <a:srgbClr val="BE1E3C"/>
      </a:accent1>
      <a:accent2>
        <a:srgbClr val="4DA6CB"/>
      </a:accent2>
      <a:accent3>
        <a:srgbClr val="ADBF4D"/>
      </a:accent3>
      <a:accent4>
        <a:srgbClr val="FA6E00"/>
      </a:accent4>
      <a:accent5>
        <a:srgbClr val="407E97"/>
      </a:accent5>
      <a:accent6>
        <a:srgbClr val="984098"/>
      </a:accent6>
      <a:hlink>
        <a:srgbClr val="BE1E3C"/>
      </a:hlink>
      <a:folHlink>
        <a:srgbClr val="760054"/>
      </a:folHlink>
    </a:clrScheme>
    <a:fontScheme name="">
      <a:majorFont>
        <a:latin typeface="Arial"/>
        <a:ea typeface="Arial"/>
        <a:cs typeface="Arial"/>
      </a:majorFont>
      <a:minorFont>
        <a:latin typeface="Arial"/>
        <a:ea typeface="Arial"/>
        <a:cs typeface="Arial"/>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ln w="19050"/>
      </a:spPr>
      <a:bodyPr/>
      <a:lstStyle/>
      <a:style>
        <a:lnRef idx="2">
          <a:schemeClr val="accent5">
            <a:shade val="50000"/>
          </a:schemeClr>
        </a:lnRef>
        <a:fillRef idx="1">
          <a:schemeClr val="accent5"/>
        </a:fillRef>
        <a:effectRef idx="0">
          <a:schemeClr val="accent5"/>
        </a:effectRef>
        <a:fontRef idx="minor">
          <a:schemeClr val="lt1"/>
        </a:fontRef>
      </a:style>
    </a:spDef>
    <a:lnDef>
      <a:spPr bwMode="auto">
        <a:prstGeom prst="rect">
          <a:avLst/>
        </a:prstGeom>
        <a:ln w="1905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TU Braunschweig">
        <a:dk1>
          <a:srgbClr val="000000"/>
        </a:dk1>
        <a:lt1>
          <a:srgbClr val="FFFFFF"/>
        </a:lt1>
        <a:dk2>
          <a:srgbClr val="000000"/>
        </a:dk2>
        <a:lt2>
          <a:srgbClr val="DDDDDD"/>
        </a:lt2>
        <a:accent1>
          <a:srgbClr val="BE1E3C"/>
        </a:accent1>
        <a:accent2>
          <a:srgbClr val="4DA6CB"/>
        </a:accent2>
        <a:accent3>
          <a:srgbClr val="ADBF4D"/>
        </a:accent3>
        <a:accent4>
          <a:srgbClr val="FA6E00"/>
        </a:accent4>
        <a:accent5>
          <a:srgbClr val="407E97"/>
        </a:accent5>
        <a:accent6>
          <a:srgbClr val="984098"/>
        </a:accent6>
        <a:hlink>
          <a:srgbClr val="BE1E3C"/>
        </a:hlink>
        <a:folHlink>
          <a:srgbClr val="760054"/>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0</Words>
  <Application>ONLYOFFICE/9.0.0.172</Application>
  <PresentationFormat>On-screen Show (4:3)</PresentationFormat>
  <Paragraphs>0</Paragraphs>
  <Slides>172</Slides>
  <Notes>172</Notes>
  <HiddenSlides>0</HiddenSlides>
  <MMClips>2</MMClips>
  <ScaleCrop>0</ScaleCrop>
  <HeadingPairs>
    <vt:vector size="4" baseType="variant">
      <vt:variant>
        <vt:lpstr>Theme</vt:lpstr>
      </vt:variant>
      <vt:variant>
        <vt:i4>1</vt:i4>
      </vt:variant>
      <vt:variant>
        <vt:lpstr>Slide Titles</vt:lpstr>
      </vt:variant>
      <vt:variant>
        <vt:i4>172</vt:i4>
      </vt:variant>
    </vt:vector>
  </HeadingPairs>
  <TitlesOfParts>
    <vt:vector size="173"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vector>
  </TitlesOfParts>
  <Company/>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Inga Schleicher</dc:creator>
  <cp:lastModifiedBy/>
  <cp:revision>27</cp:revision>
  <dcterms:created xsi:type="dcterms:W3CDTF">2021-05-28T11:59:38Z</dcterms:created>
  <dcterms:modified xsi:type="dcterms:W3CDTF">2026-01-27T13:52:01Z</dcterms:modified>
</cp:coreProperties>
</file>