
<file path=[Content_Types].xml><?xml version="1.0" encoding="utf-8"?>
<Types xmlns="http://schemas.openxmlformats.org/package/2006/content-types">
  <Default Extension="xml" ContentType="application/xml"/>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12.xml" ContentType="application/vnd.openxmlformats-officedocument.presentationml.slide+xml"/>
  <Override PartName="/ppt/slideLayouts/slideLayout5.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ableStyles.xml" ContentType="application/vnd.openxmlformats-officedocument.presentationml.tableStyles+xml"/>
  <Override PartName="/docProps/app.xml" ContentType="application/vnd.openxmlformats-officedocument.extended-properties+xml"/>
  <Override PartName="/ppt/slides/slide17.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slideLayouts/slideLayout2.xml" ContentType="application/vnd.openxmlformats-officedocument.presentationml.slideLayout+xml"/>
  <Override PartName="/ppt/presProps.xml" ContentType="application/vnd.openxmlformats-officedocument.presentationml.presProps+xml"/>
  <Override PartName="/ppt/slideLayouts/slideLayout8.xml" ContentType="application/vnd.openxmlformats-officedocument.presentationml.slideLayout+xml"/>
  <Override PartName="/docProps/core.xml" ContentType="application/vnd.openxmlformats-package.core-properties+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s/slide10.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Masters/slideMaster1.xml" ContentType="application/vnd.openxmlformats-officedocument.presentationml.slideMaster+xml"/>
  <Override PartName="/ppt/slides/slide2.xml" ContentType="application/vnd.openxmlformats-officedocument.presentationml.slide+xml"/>
  <Override PartName="/ppt/slides/slide5.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Override PartName="/ppt/notesSlides/notesSlide1.xml" ContentType="application/vnd.openxmlformats-officedocument.presentationml.notesSlide+xml"/>
  <Override PartName="/ppt/slides/slide11.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notesSlides/notesSlide6.xml" ContentType="application/vnd.openxmlformats-officedocument.presentationml.notesSlide+xml"/>
  <Override PartName="/ppt/presentation.xml" ContentType="application/vnd.openxmlformats-officedocument.presentationml.presentation.main+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378"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 /><Relationship Id="rId24" Type="http://schemas.openxmlformats.org/officeDocument/2006/relationships/tableStyles" Target="tableStyles.xml" /><Relationship Id="rId2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07289625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1733049589"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632E96E-41F7-40C5-8419-297958CC00FA}" type="datetimeFigureOut">
              <a:rPr lang="en-US"/>
              <a:t>10/30/2013</a:t>
            </a:fld>
            <a:endParaRPr lang="en-US"/>
          </a:p>
        </p:txBody>
      </p:sp>
      <p:sp>
        <p:nvSpPr>
          <p:cNvPr id="835790529"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1338892231"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075204463"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240636632"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E6999B8-B6B4-4561-A3CD-BBCDAB9FC9D9}"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64805422" name="Slide Image Placeholder 1"/>
          <p:cNvSpPr>
            <a:spLocks noChangeAspect="1" noGrp="1" noRot="1"/>
          </p:cNvSpPr>
          <p:nvPr>
            <p:ph type="sldImg"/>
          </p:nvPr>
        </p:nvSpPr>
        <p:spPr bwMode="auto">
          <a:xfrm>
            <a:off x="685800" y="1143000"/>
            <a:ext cx="5486400" cy="3086100"/>
          </a:xfrm>
        </p:spPr>
      </p:sp>
      <p:sp>
        <p:nvSpPr>
          <p:cNvPr id="742582667" name="Notes Placeholder 2"/>
          <p:cNvSpPr>
            <a:spLocks noGrp="1"/>
          </p:cNvSpPr>
          <p:nvPr>
            <p:ph type="body" idx="1"/>
          </p:nvPr>
        </p:nvSpPr>
        <p:spPr bwMode="auto"/>
        <p:txBody>
          <a:bodyPr/>
          <a:lstStyle/>
          <a:p>
            <a:pPr>
              <a:defRPr/>
            </a:pPr>
            <a:endParaRPr lang="en-US">
              <a:latin typeface="Arial"/>
              <a:cs typeface="Arial"/>
            </a:endParaRPr>
          </a:p>
        </p:txBody>
      </p:sp>
      <p:sp>
        <p:nvSpPr>
          <p:cNvPr id="576820347" name="Slide Number Placeholder 3"/>
          <p:cNvSpPr>
            <a:spLocks noGrp="1"/>
          </p:cNvSpPr>
          <p:nvPr>
            <p:ph type="sldNum" sz="quarter" idx="10"/>
          </p:nvPr>
        </p:nvSpPr>
        <p:spPr bwMode="auto"/>
        <p:txBody>
          <a:bodyPr/>
          <a:lstStyle/>
          <a:p>
            <a:pPr>
              <a:defRPr/>
            </a:pPr>
            <a:fld id="{2E6999B8-B6B4-4561-A3CD-BBCDAB9FC9D9}"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49586334" name="Slide Image Placeholder 1"/>
          <p:cNvSpPr>
            <a:spLocks noChangeAspect="1" noGrp="1" noRot="1"/>
          </p:cNvSpPr>
          <p:nvPr>
            <p:ph type="sldImg"/>
          </p:nvPr>
        </p:nvSpPr>
        <p:spPr bwMode="auto"/>
      </p:sp>
      <p:sp>
        <p:nvSpPr>
          <p:cNvPr id="807193585" name="Notes Placeholder 2"/>
          <p:cNvSpPr>
            <a:spLocks noGrp="1"/>
          </p:cNvSpPr>
          <p:nvPr>
            <p:ph type="body" idx="1"/>
          </p:nvPr>
        </p:nvSpPr>
        <p:spPr bwMode="auto"/>
        <p:txBody>
          <a:bodyPr/>
          <a:lstStyle/>
          <a:p>
            <a:pPr>
              <a:defRPr/>
            </a:pPr>
            <a:endParaRPr/>
          </a:p>
        </p:txBody>
      </p:sp>
      <p:sp>
        <p:nvSpPr>
          <p:cNvPr id="2099018332" name="Slide Number Placeholder 3"/>
          <p:cNvSpPr>
            <a:spLocks noGrp="1"/>
          </p:cNvSpPr>
          <p:nvPr>
            <p:ph type="sldNum" sz="quarter" idx="10"/>
          </p:nvPr>
        </p:nvSpPr>
        <p:spPr bwMode="auto"/>
        <p:txBody>
          <a:bodyPr/>
          <a:lstStyle/>
          <a:p>
            <a:pPr>
              <a:defRPr/>
            </a:pPr>
            <a:fld id="{3B1F4DEB-25B7-5A5A-DF02-935AA799F056}"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32751509" name="Slide Image Placeholder 1"/>
          <p:cNvSpPr>
            <a:spLocks noChangeAspect="1" noGrp="1" noRot="1"/>
          </p:cNvSpPr>
          <p:nvPr>
            <p:ph type="sldImg"/>
          </p:nvPr>
        </p:nvSpPr>
        <p:spPr bwMode="auto"/>
      </p:sp>
      <p:sp>
        <p:nvSpPr>
          <p:cNvPr id="1294147157" name="Notes Placeholder 2"/>
          <p:cNvSpPr>
            <a:spLocks noGrp="1"/>
          </p:cNvSpPr>
          <p:nvPr>
            <p:ph type="body" idx="1"/>
          </p:nvPr>
        </p:nvSpPr>
        <p:spPr bwMode="auto"/>
        <p:txBody>
          <a:bodyPr/>
          <a:lstStyle/>
          <a:p>
            <a:pPr>
              <a:defRPr/>
            </a:pPr>
            <a:endParaRPr/>
          </a:p>
        </p:txBody>
      </p:sp>
      <p:sp>
        <p:nvSpPr>
          <p:cNvPr id="596498260" name="Slide Number Placeholder 3"/>
          <p:cNvSpPr>
            <a:spLocks noGrp="1"/>
          </p:cNvSpPr>
          <p:nvPr>
            <p:ph type="sldNum" sz="quarter" idx="10"/>
          </p:nvPr>
        </p:nvSpPr>
        <p:spPr bwMode="auto"/>
        <p:txBody>
          <a:bodyPr/>
          <a:lstStyle/>
          <a:p>
            <a:pPr>
              <a:defRPr/>
            </a:pPr>
            <a:fld id="{72A218AD-2D4F-F921-1F15-5B528549FB34}"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02305427" name="Slide Image Placeholder 1"/>
          <p:cNvSpPr>
            <a:spLocks noChangeAspect="1" noGrp="1" noRot="1"/>
          </p:cNvSpPr>
          <p:nvPr>
            <p:ph type="sldImg"/>
          </p:nvPr>
        </p:nvSpPr>
        <p:spPr bwMode="auto"/>
      </p:sp>
      <p:sp>
        <p:nvSpPr>
          <p:cNvPr id="2087551322" name="Notes Placeholder 2"/>
          <p:cNvSpPr>
            <a:spLocks noGrp="1"/>
          </p:cNvSpPr>
          <p:nvPr>
            <p:ph type="body" idx="1"/>
          </p:nvPr>
        </p:nvSpPr>
        <p:spPr bwMode="auto"/>
        <p:txBody>
          <a:bodyPr/>
          <a:lstStyle/>
          <a:p>
            <a:pPr>
              <a:defRPr/>
            </a:pPr>
            <a:endParaRPr/>
          </a:p>
        </p:txBody>
      </p:sp>
      <p:sp>
        <p:nvSpPr>
          <p:cNvPr id="1862076376" name="Slide Number Placeholder 3"/>
          <p:cNvSpPr>
            <a:spLocks noGrp="1"/>
          </p:cNvSpPr>
          <p:nvPr>
            <p:ph type="sldNum" sz="quarter" idx="10"/>
          </p:nvPr>
        </p:nvSpPr>
        <p:spPr bwMode="auto"/>
        <p:txBody>
          <a:bodyPr/>
          <a:lstStyle/>
          <a:p>
            <a:pPr>
              <a:defRPr/>
            </a:pPr>
            <a:fld id="{976DB6C7-AAE7-EB91-315C-D144938A43B1}"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80581021" name="Slide Image Placeholder 1"/>
          <p:cNvSpPr>
            <a:spLocks noChangeAspect="1" noGrp="1" noRot="1"/>
          </p:cNvSpPr>
          <p:nvPr>
            <p:ph type="sldImg"/>
          </p:nvPr>
        </p:nvSpPr>
        <p:spPr bwMode="auto"/>
      </p:sp>
      <p:sp>
        <p:nvSpPr>
          <p:cNvPr id="58778588" name="Notes Placeholder 2"/>
          <p:cNvSpPr>
            <a:spLocks noGrp="1"/>
          </p:cNvSpPr>
          <p:nvPr>
            <p:ph type="body" idx="1"/>
          </p:nvPr>
        </p:nvSpPr>
        <p:spPr bwMode="auto"/>
        <p:txBody>
          <a:bodyPr/>
          <a:lstStyle/>
          <a:p>
            <a:pPr>
              <a:defRPr/>
            </a:pPr>
            <a:endParaRPr/>
          </a:p>
        </p:txBody>
      </p:sp>
      <p:sp>
        <p:nvSpPr>
          <p:cNvPr id="1075181345" name="Slide Number Placeholder 3"/>
          <p:cNvSpPr>
            <a:spLocks noGrp="1"/>
          </p:cNvSpPr>
          <p:nvPr>
            <p:ph type="sldNum" sz="quarter" idx="10"/>
          </p:nvPr>
        </p:nvSpPr>
        <p:spPr bwMode="auto"/>
        <p:txBody>
          <a:bodyPr/>
          <a:lstStyle/>
          <a:p>
            <a:pPr>
              <a:defRPr/>
            </a:pPr>
            <a:fld id="{9914438D-DE30-DC4A-2A05-222AEFD4A0FD}"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01183369" name="Slide Image Placeholder 1"/>
          <p:cNvSpPr>
            <a:spLocks noChangeAspect="1" noGrp="1" noRot="1"/>
          </p:cNvSpPr>
          <p:nvPr>
            <p:ph type="sldImg"/>
          </p:nvPr>
        </p:nvSpPr>
        <p:spPr bwMode="auto"/>
      </p:sp>
      <p:sp>
        <p:nvSpPr>
          <p:cNvPr id="1413775810" name="Notes Placeholder 2"/>
          <p:cNvSpPr>
            <a:spLocks noGrp="1"/>
          </p:cNvSpPr>
          <p:nvPr>
            <p:ph type="body" idx="1"/>
          </p:nvPr>
        </p:nvSpPr>
        <p:spPr bwMode="auto"/>
        <p:txBody>
          <a:bodyPr/>
          <a:lstStyle/>
          <a:p>
            <a:pPr>
              <a:defRPr/>
            </a:pPr>
            <a:endParaRPr/>
          </a:p>
        </p:txBody>
      </p:sp>
      <p:sp>
        <p:nvSpPr>
          <p:cNvPr id="907837992" name="Slide Number Placeholder 3"/>
          <p:cNvSpPr>
            <a:spLocks noGrp="1"/>
          </p:cNvSpPr>
          <p:nvPr>
            <p:ph type="sldNum" sz="quarter" idx="10"/>
          </p:nvPr>
        </p:nvSpPr>
        <p:spPr bwMode="auto"/>
        <p:txBody>
          <a:bodyPr/>
          <a:lstStyle/>
          <a:p>
            <a:pPr>
              <a:defRPr/>
            </a:pPr>
            <a:fld id="{E2142184-7C9F-E662-FCDE-8D1E4C26EFB2}"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51226602" name="Slide Image Placeholder 1"/>
          <p:cNvSpPr>
            <a:spLocks noChangeAspect="1" noGrp="1" noRot="1"/>
          </p:cNvSpPr>
          <p:nvPr>
            <p:ph type="sldImg"/>
          </p:nvPr>
        </p:nvSpPr>
        <p:spPr bwMode="auto"/>
      </p:sp>
      <p:sp>
        <p:nvSpPr>
          <p:cNvPr id="57572191" name="Notes Placeholder 2"/>
          <p:cNvSpPr>
            <a:spLocks noGrp="1"/>
          </p:cNvSpPr>
          <p:nvPr>
            <p:ph type="body" idx="1"/>
          </p:nvPr>
        </p:nvSpPr>
        <p:spPr bwMode="auto"/>
        <p:txBody>
          <a:bodyPr/>
          <a:lstStyle/>
          <a:p>
            <a:pPr>
              <a:defRPr/>
            </a:pPr>
            <a:endParaRPr/>
          </a:p>
        </p:txBody>
      </p:sp>
      <p:sp>
        <p:nvSpPr>
          <p:cNvPr id="344419095" name="Slide Number Placeholder 3"/>
          <p:cNvSpPr>
            <a:spLocks noGrp="1"/>
          </p:cNvSpPr>
          <p:nvPr>
            <p:ph type="sldNum" sz="quarter" idx="10"/>
          </p:nvPr>
        </p:nvSpPr>
        <p:spPr bwMode="auto"/>
        <p:txBody>
          <a:bodyPr/>
          <a:lstStyle/>
          <a:p>
            <a:pPr>
              <a:defRPr/>
            </a:pPr>
            <a:fld id="{07176B06-64B7-FEEE-F22E-50955984FA46}"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82680896" name="Slide Image Placeholder 1"/>
          <p:cNvSpPr>
            <a:spLocks noChangeAspect="1" noGrp="1" noRot="1"/>
          </p:cNvSpPr>
          <p:nvPr>
            <p:ph type="sldImg"/>
          </p:nvPr>
        </p:nvSpPr>
        <p:spPr bwMode="auto"/>
      </p:sp>
      <p:sp>
        <p:nvSpPr>
          <p:cNvPr id="444205103" name="Notes Placeholder 2"/>
          <p:cNvSpPr>
            <a:spLocks noGrp="1"/>
          </p:cNvSpPr>
          <p:nvPr>
            <p:ph type="body" idx="1"/>
          </p:nvPr>
        </p:nvSpPr>
        <p:spPr bwMode="auto"/>
        <p:txBody>
          <a:bodyPr/>
          <a:lstStyle/>
          <a:p>
            <a:pPr>
              <a:defRPr/>
            </a:pPr>
            <a:endParaRPr/>
          </a:p>
        </p:txBody>
      </p:sp>
      <p:sp>
        <p:nvSpPr>
          <p:cNvPr id="1788261760" name="Slide Number Placeholder 3"/>
          <p:cNvSpPr>
            <a:spLocks noGrp="1"/>
          </p:cNvSpPr>
          <p:nvPr>
            <p:ph type="sldNum" sz="quarter" idx="10"/>
          </p:nvPr>
        </p:nvSpPr>
        <p:spPr bwMode="auto"/>
        <p:txBody>
          <a:bodyPr/>
          <a:lstStyle/>
          <a:p>
            <a:pPr>
              <a:defRPr/>
            </a:pPr>
            <a:fld id="{CDE013DB-2272-61C3-70E9-2981317319C7}"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5300879" name="Slide Image Placeholder 1"/>
          <p:cNvSpPr>
            <a:spLocks noChangeAspect="1" noGrp="1" noRot="1"/>
          </p:cNvSpPr>
          <p:nvPr>
            <p:ph type="sldImg"/>
          </p:nvPr>
        </p:nvSpPr>
        <p:spPr bwMode="auto"/>
      </p:sp>
      <p:sp>
        <p:nvSpPr>
          <p:cNvPr id="991371735" name="Notes Placeholder 2"/>
          <p:cNvSpPr>
            <a:spLocks noGrp="1"/>
          </p:cNvSpPr>
          <p:nvPr>
            <p:ph type="body" idx="1"/>
          </p:nvPr>
        </p:nvSpPr>
        <p:spPr bwMode="auto"/>
        <p:txBody>
          <a:bodyPr/>
          <a:lstStyle/>
          <a:p>
            <a:pPr>
              <a:defRPr/>
            </a:pPr>
            <a:endParaRPr/>
          </a:p>
        </p:txBody>
      </p:sp>
      <p:sp>
        <p:nvSpPr>
          <p:cNvPr id="487695508" name="Slide Number Placeholder 3"/>
          <p:cNvSpPr>
            <a:spLocks noGrp="1"/>
          </p:cNvSpPr>
          <p:nvPr>
            <p:ph type="sldNum" sz="quarter" idx="10"/>
          </p:nvPr>
        </p:nvSpPr>
        <p:spPr bwMode="auto"/>
        <p:txBody>
          <a:bodyPr/>
          <a:lstStyle/>
          <a:p>
            <a:pPr>
              <a:defRPr/>
            </a:pPr>
            <a:fld id="{5A9C0D1B-0DA2-E0C0-6BFB-F5DCD3E7146E}"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02180099" name="Slide Image Placeholder 1"/>
          <p:cNvSpPr>
            <a:spLocks noChangeAspect="1" noGrp="1" noRot="1"/>
          </p:cNvSpPr>
          <p:nvPr>
            <p:ph type="sldImg"/>
          </p:nvPr>
        </p:nvSpPr>
        <p:spPr bwMode="auto"/>
      </p:sp>
      <p:sp>
        <p:nvSpPr>
          <p:cNvPr id="785379350" name="Notes Placeholder 2"/>
          <p:cNvSpPr>
            <a:spLocks noGrp="1"/>
          </p:cNvSpPr>
          <p:nvPr>
            <p:ph type="body" idx="1"/>
          </p:nvPr>
        </p:nvSpPr>
        <p:spPr bwMode="auto"/>
        <p:txBody>
          <a:bodyPr/>
          <a:lstStyle/>
          <a:p>
            <a:pPr>
              <a:defRPr/>
            </a:pPr>
            <a:endParaRPr/>
          </a:p>
        </p:txBody>
      </p:sp>
      <p:sp>
        <p:nvSpPr>
          <p:cNvPr id="1694779818" name="Slide Number Placeholder 3"/>
          <p:cNvSpPr>
            <a:spLocks noGrp="1"/>
          </p:cNvSpPr>
          <p:nvPr>
            <p:ph type="sldNum" sz="quarter" idx="10"/>
          </p:nvPr>
        </p:nvSpPr>
        <p:spPr bwMode="auto"/>
        <p:txBody>
          <a:bodyPr/>
          <a:lstStyle/>
          <a:p>
            <a:pPr>
              <a:defRPr/>
            </a:pPr>
            <a:fld id="{9E19FD57-A8DA-2882-42FD-26688BFE67DB}"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99279711" name="Slide Image Placeholder 1"/>
          <p:cNvSpPr>
            <a:spLocks noChangeAspect="1" noGrp="1" noRot="1"/>
          </p:cNvSpPr>
          <p:nvPr>
            <p:ph type="sldImg"/>
          </p:nvPr>
        </p:nvSpPr>
        <p:spPr bwMode="auto"/>
      </p:sp>
      <p:sp>
        <p:nvSpPr>
          <p:cNvPr id="1356615466" name="Notes Placeholder 2"/>
          <p:cNvSpPr>
            <a:spLocks noGrp="1"/>
          </p:cNvSpPr>
          <p:nvPr>
            <p:ph type="body" idx="1"/>
          </p:nvPr>
        </p:nvSpPr>
        <p:spPr bwMode="auto"/>
        <p:txBody>
          <a:bodyPr/>
          <a:lstStyle/>
          <a:p>
            <a:pPr>
              <a:defRPr/>
            </a:pPr>
            <a:endParaRPr/>
          </a:p>
        </p:txBody>
      </p:sp>
      <p:sp>
        <p:nvSpPr>
          <p:cNvPr id="1472475221" name="Slide Number Placeholder 3"/>
          <p:cNvSpPr>
            <a:spLocks noGrp="1"/>
          </p:cNvSpPr>
          <p:nvPr>
            <p:ph type="sldNum" sz="quarter" idx="10"/>
          </p:nvPr>
        </p:nvSpPr>
        <p:spPr bwMode="auto"/>
        <p:txBody>
          <a:bodyPr/>
          <a:lstStyle/>
          <a:p>
            <a:pPr>
              <a:defRPr/>
            </a:pPr>
            <a:fld id="{C9C4BF08-DF71-3598-C4FC-A7C189261274}"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25353739" name="Slide Image Placeholder 1"/>
          <p:cNvSpPr>
            <a:spLocks noChangeAspect="1" noGrp="1" noRot="1"/>
          </p:cNvSpPr>
          <p:nvPr>
            <p:ph type="sldImg"/>
          </p:nvPr>
        </p:nvSpPr>
        <p:spPr bwMode="auto"/>
      </p:sp>
      <p:sp>
        <p:nvSpPr>
          <p:cNvPr id="1072128255" name="Notes Placeholder 2"/>
          <p:cNvSpPr>
            <a:spLocks noGrp="1"/>
          </p:cNvSpPr>
          <p:nvPr>
            <p:ph type="body" idx="1"/>
          </p:nvPr>
        </p:nvSpPr>
        <p:spPr bwMode="auto"/>
        <p:txBody>
          <a:bodyPr/>
          <a:lstStyle/>
          <a:p>
            <a:pPr>
              <a:defRPr/>
            </a:pPr>
            <a:endParaRPr/>
          </a:p>
        </p:txBody>
      </p:sp>
      <p:sp>
        <p:nvSpPr>
          <p:cNvPr id="1053095122" name="Slide Number Placeholder 3"/>
          <p:cNvSpPr>
            <a:spLocks noGrp="1"/>
          </p:cNvSpPr>
          <p:nvPr>
            <p:ph type="sldNum" sz="quarter" idx="10"/>
          </p:nvPr>
        </p:nvSpPr>
        <p:spPr bwMode="auto"/>
        <p:txBody>
          <a:bodyPr/>
          <a:lstStyle/>
          <a:p>
            <a:pPr>
              <a:defRPr/>
            </a:pPr>
            <a:fld id="{51864B9A-D36C-DF54-564B-47AC83BCF736}"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87637391" name="Slide Image Placeholder 1"/>
          <p:cNvSpPr>
            <a:spLocks noChangeAspect="1" noGrp="1" noRot="1"/>
          </p:cNvSpPr>
          <p:nvPr>
            <p:ph type="sldImg"/>
          </p:nvPr>
        </p:nvSpPr>
        <p:spPr bwMode="auto"/>
      </p:sp>
      <p:sp>
        <p:nvSpPr>
          <p:cNvPr id="280147110" name="Notes Placeholder 2"/>
          <p:cNvSpPr>
            <a:spLocks noGrp="1"/>
          </p:cNvSpPr>
          <p:nvPr>
            <p:ph type="body" idx="1"/>
          </p:nvPr>
        </p:nvSpPr>
        <p:spPr bwMode="auto"/>
        <p:txBody>
          <a:bodyPr/>
          <a:lstStyle/>
          <a:p>
            <a:pPr>
              <a:defRPr/>
            </a:pPr>
            <a:endParaRPr/>
          </a:p>
        </p:txBody>
      </p:sp>
      <p:sp>
        <p:nvSpPr>
          <p:cNvPr id="1612742143" name="Slide Number Placeholder 3"/>
          <p:cNvSpPr>
            <a:spLocks noGrp="1"/>
          </p:cNvSpPr>
          <p:nvPr>
            <p:ph type="sldNum" sz="quarter" idx="10"/>
          </p:nvPr>
        </p:nvSpPr>
        <p:spPr bwMode="auto"/>
        <p:txBody>
          <a:bodyPr/>
          <a:lstStyle/>
          <a:p>
            <a:pPr>
              <a:defRPr/>
            </a:pPr>
            <a:fld id="{494B7FE1-21AE-2310-7DB6-35A8EE3C159A}"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16679729" name="Slide Image Placeholder 1"/>
          <p:cNvSpPr>
            <a:spLocks noChangeAspect="1" noGrp="1" noRot="1"/>
          </p:cNvSpPr>
          <p:nvPr>
            <p:ph type="sldImg"/>
          </p:nvPr>
        </p:nvSpPr>
        <p:spPr bwMode="auto"/>
      </p:sp>
      <p:sp>
        <p:nvSpPr>
          <p:cNvPr id="1854953287" name="Notes Placeholder 2"/>
          <p:cNvSpPr>
            <a:spLocks noGrp="1"/>
          </p:cNvSpPr>
          <p:nvPr>
            <p:ph type="body" idx="1"/>
          </p:nvPr>
        </p:nvSpPr>
        <p:spPr bwMode="auto"/>
        <p:txBody>
          <a:bodyPr/>
          <a:lstStyle/>
          <a:p>
            <a:pPr>
              <a:defRPr/>
            </a:pPr>
            <a:endParaRPr/>
          </a:p>
        </p:txBody>
      </p:sp>
      <p:sp>
        <p:nvSpPr>
          <p:cNvPr id="795688919" name="Slide Number Placeholder 3"/>
          <p:cNvSpPr>
            <a:spLocks noGrp="1"/>
          </p:cNvSpPr>
          <p:nvPr>
            <p:ph type="sldNum" sz="quarter" idx="10"/>
          </p:nvPr>
        </p:nvSpPr>
        <p:spPr bwMode="auto"/>
        <p:txBody>
          <a:bodyPr/>
          <a:lstStyle/>
          <a:p>
            <a:pPr>
              <a:defRPr/>
            </a:pPr>
            <a:fld id="{09F29E82-6B26-D004-775D-6C8C1F802D35}"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86698426" name="Slide Image Placeholder 1"/>
          <p:cNvSpPr>
            <a:spLocks noChangeAspect="1" noGrp="1" noRot="1"/>
          </p:cNvSpPr>
          <p:nvPr>
            <p:ph type="sldImg"/>
          </p:nvPr>
        </p:nvSpPr>
        <p:spPr bwMode="auto"/>
      </p:sp>
      <p:sp>
        <p:nvSpPr>
          <p:cNvPr id="861441611" name="Notes Placeholder 2"/>
          <p:cNvSpPr>
            <a:spLocks noGrp="1"/>
          </p:cNvSpPr>
          <p:nvPr>
            <p:ph type="body" idx="1"/>
          </p:nvPr>
        </p:nvSpPr>
        <p:spPr bwMode="auto"/>
        <p:txBody>
          <a:bodyPr/>
          <a:lstStyle/>
          <a:p>
            <a:pPr>
              <a:defRPr/>
            </a:pPr>
            <a:endParaRPr/>
          </a:p>
        </p:txBody>
      </p:sp>
      <p:sp>
        <p:nvSpPr>
          <p:cNvPr id="512472323" name="Slide Number Placeholder 3"/>
          <p:cNvSpPr>
            <a:spLocks noGrp="1"/>
          </p:cNvSpPr>
          <p:nvPr>
            <p:ph type="sldNum" sz="quarter" idx="10"/>
          </p:nvPr>
        </p:nvSpPr>
        <p:spPr bwMode="auto"/>
        <p:txBody>
          <a:bodyPr/>
          <a:lstStyle/>
          <a:p>
            <a:pPr>
              <a:defRPr/>
            </a:pPr>
            <a:fld id="{31C3C13A-624E-8A6F-EC3F-5B09333DC204}"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59925547" name="Slide Image Placeholder 1"/>
          <p:cNvSpPr>
            <a:spLocks noChangeAspect="1" noGrp="1" noRot="1"/>
          </p:cNvSpPr>
          <p:nvPr>
            <p:ph type="sldImg"/>
          </p:nvPr>
        </p:nvSpPr>
        <p:spPr bwMode="auto"/>
      </p:sp>
      <p:sp>
        <p:nvSpPr>
          <p:cNvPr id="901258409" name="Notes Placeholder 2"/>
          <p:cNvSpPr>
            <a:spLocks noGrp="1"/>
          </p:cNvSpPr>
          <p:nvPr>
            <p:ph type="body" idx="1"/>
          </p:nvPr>
        </p:nvSpPr>
        <p:spPr bwMode="auto"/>
        <p:txBody>
          <a:bodyPr/>
          <a:lstStyle/>
          <a:p>
            <a:pPr>
              <a:defRPr/>
            </a:pPr>
            <a:endParaRPr/>
          </a:p>
        </p:txBody>
      </p:sp>
      <p:sp>
        <p:nvSpPr>
          <p:cNvPr id="1634256534" name="Slide Number Placeholder 3"/>
          <p:cNvSpPr>
            <a:spLocks noGrp="1"/>
          </p:cNvSpPr>
          <p:nvPr>
            <p:ph type="sldNum" sz="quarter" idx="10"/>
          </p:nvPr>
        </p:nvSpPr>
        <p:spPr bwMode="auto"/>
        <p:txBody>
          <a:bodyPr/>
          <a:lstStyle/>
          <a:p>
            <a:pPr>
              <a:defRPr/>
            </a:pPr>
            <a:fld id="{CB034CCF-31CC-5CE0-4AA7-D88F8165BB55}"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75740834" name="Slide Image Placeholder 1"/>
          <p:cNvSpPr>
            <a:spLocks noChangeAspect="1" noGrp="1" noRot="1"/>
          </p:cNvSpPr>
          <p:nvPr>
            <p:ph type="sldImg"/>
          </p:nvPr>
        </p:nvSpPr>
        <p:spPr bwMode="auto"/>
      </p:sp>
      <p:sp>
        <p:nvSpPr>
          <p:cNvPr id="192370172" name="Notes Placeholder 2"/>
          <p:cNvSpPr>
            <a:spLocks noGrp="1"/>
          </p:cNvSpPr>
          <p:nvPr>
            <p:ph type="body" idx="1"/>
          </p:nvPr>
        </p:nvSpPr>
        <p:spPr bwMode="auto"/>
        <p:txBody>
          <a:bodyPr/>
          <a:lstStyle/>
          <a:p>
            <a:pPr>
              <a:defRPr/>
            </a:pPr>
            <a:endParaRPr/>
          </a:p>
        </p:txBody>
      </p:sp>
      <p:sp>
        <p:nvSpPr>
          <p:cNvPr id="1944154715" name="Slide Number Placeholder 3"/>
          <p:cNvSpPr>
            <a:spLocks noGrp="1"/>
          </p:cNvSpPr>
          <p:nvPr>
            <p:ph type="sldNum" sz="quarter" idx="10"/>
          </p:nvPr>
        </p:nvSpPr>
        <p:spPr bwMode="auto"/>
        <p:txBody>
          <a:bodyPr/>
          <a:lstStyle/>
          <a:p>
            <a:pPr>
              <a:defRPr/>
            </a:pPr>
            <a:fld id="{28D2E785-8757-926C-B4AF-F018DEC1052B}"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35591414" name="Slide Image Placeholder 1"/>
          <p:cNvSpPr>
            <a:spLocks noChangeAspect="1" noGrp="1" noRot="1"/>
          </p:cNvSpPr>
          <p:nvPr>
            <p:ph type="sldImg"/>
          </p:nvPr>
        </p:nvSpPr>
        <p:spPr bwMode="auto"/>
      </p:sp>
      <p:sp>
        <p:nvSpPr>
          <p:cNvPr id="1282844018" name="Notes Placeholder 2"/>
          <p:cNvSpPr>
            <a:spLocks noGrp="1"/>
          </p:cNvSpPr>
          <p:nvPr>
            <p:ph type="body" idx="1"/>
          </p:nvPr>
        </p:nvSpPr>
        <p:spPr bwMode="auto"/>
        <p:txBody>
          <a:bodyPr/>
          <a:lstStyle/>
          <a:p>
            <a:pPr>
              <a:defRPr/>
            </a:pPr>
            <a:endParaRPr/>
          </a:p>
        </p:txBody>
      </p:sp>
      <p:sp>
        <p:nvSpPr>
          <p:cNvPr id="1927349147" name="Slide Number Placeholder 3"/>
          <p:cNvSpPr>
            <a:spLocks noGrp="1"/>
          </p:cNvSpPr>
          <p:nvPr>
            <p:ph type="sldNum" sz="quarter" idx="10"/>
          </p:nvPr>
        </p:nvSpPr>
        <p:spPr bwMode="auto"/>
        <p:txBody>
          <a:bodyPr/>
          <a:lstStyle/>
          <a:p>
            <a:pPr>
              <a:defRPr/>
            </a:pPr>
            <a:fld id="{CA8FF93A-9577-BB9C-CFB0-FF386C9DB33A}"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Slide">
    <p:spTree>
      <p:nvGrpSpPr>
        <p:cNvPr id="1" name=""/>
        <p:cNvGrpSpPr/>
        <p:nvPr/>
      </p:nvGrpSpPr>
      <p:grpSpPr bwMode="auto">
        <a:xfrm>
          <a:off x="0" y="0"/>
          <a:ext cx="0" cy="0"/>
          <a:chOff x="0" y="0"/>
          <a:chExt cx="0" cy="0"/>
        </a:xfrm>
      </p:grpSpPr>
      <p:sp>
        <p:nvSpPr>
          <p:cNvPr id="1197874246"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US"/>
          </a:p>
        </p:txBody>
      </p:sp>
      <p:sp>
        <p:nvSpPr>
          <p:cNvPr id="1381372780"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US"/>
          </a:p>
        </p:txBody>
      </p:sp>
      <p:sp>
        <p:nvSpPr>
          <p:cNvPr id="785801601" name="Date Placeholder 3"/>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556188054" name="Footer Placeholder 4"/>
          <p:cNvSpPr>
            <a:spLocks noGrp="1"/>
          </p:cNvSpPr>
          <p:nvPr>
            <p:ph type="ftr" sz="quarter" idx="11"/>
          </p:nvPr>
        </p:nvSpPr>
        <p:spPr bwMode="auto"/>
        <p:txBody>
          <a:bodyPr/>
          <a:lstStyle/>
          <a:p>
            <a:pPr>
              <a:defRPr/>
            </a:pPr>
            <a:endParaRPr lang="en-US"/>
          </a:p>
        </p:txBody>
      </p:sp>
      <p:sp>
        <p:nvSpPr>
          <p:cNvPr id="9774087" name="Slide Number Placeholder 5"/>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le and Vertical Text">
    <p:spTree>
      <p:nvGrpSpPr>
        <p:cNvPr id="1" name=""/>
        <p:cNvGrpSpPr/>
        <p:nvPr/>
      </p:nvGrpSpPr>
      <p:grpSpPr bwMode="auto">
        <a:xfrm>
          <a:off x="0" y="0"/>
          <a:ext cx="0" cy="0"/>
          <a:chOff x="0" y="0"/>
          <a:chExt cx="0" cy="0"/>
        </a:xfrm>
      </p:grpSpPr>
      <p:sp>
        <p:nvSpPr>
          <p:cNvPr id="1590204393" name="Title 1"/>
          <p:cNvSpPr>
            <a:spLocks noGrp="1"/>
          </p:cNvSpPr>
          <p:nvPr>
            <p:ph type="title"/>
          </p:nvPr>
        </p:nvSpPr>
        <p:spPr bwMode="auto"/>
        <p:txBody>
          <a:bodyPr/>
          <a:lstStyle/>
          <a:p>
            <a:pPr>
              <a:defRPr/>
            </a:pPr>
            <a:r>
              <a:rPr lang="en-US"/>
              <a:t>Click to edit Master title style</a:t>
            </a:r>
            <a:endParaRPr lang="en-US"/>
          </a:p>
        </p:txBody>
      </p:sp>
      <p:sp>
        <p:nvSpPr>
          <p:cNvPr id="41843438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2011676586" name="Date Placeholder 3"/>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727144326" name="Footer Placeholder 4"/>
          <p:cNvSpPr>
            <a:spLocks noGrp="1"/>
          </p:cNvSpPr>
          <p:nvPr>
            <p:ph type="ftr" sz="quarter" idx="11"/>
          </p:nvPr>
        </p:nvSpPr>
        <p:spPr bwMode="auto"/>
        <p:txBody>
          <a:bodyPr/>
          <a:lstStyle/>
          <a:p>
            <a:pPr>
              <a:defRPr/>
            </a:pPr>
            <a:endParaRPr lang="en-US"/>
          </a:p>
        </p:txBody>
      </p:sp>
      <p:sp>
        <p:nvSpPr>
          <p:cNvPr id="273244229" name="Slide Number Placeholder 5"/>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cal Title and Text">
    <p:spTree>
      <p:nvGrpSpPr>
        <p:cNvPr id="1" name=""/>
        <p:cNvGrpSpPr/>
        <p:nvPr/>
      </p:nvGrpSpPr>
      <p:grpSpPr bwMode="auto">
        <a:xfrm>
          <a:off x="0" y="0"/>
          <a:ext cx="0" cy="0"/>
          <a:chOff x="0" y="0"/>
          <a:chExt cx="0" cy="0"/>
        </a:xfrm>
      </p:grpSpPr>
      <p:sp>
        <p:nvSpPr>
          <p:cNvPr id="26357521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n-US"/>
          </a:p>
        </p:txBody>
      </p:sp>
      <p:sp>
        <p:nvSpPr>
          <p:cNvPr id="572550800"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580954178" name="Date Placeholder 3"/>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600949220" name="Footer Placeholder 4"/>
          <p:cNvSpPr>
            <a:spLocks noGrp="1"/>
          </p:cNvSpPr>
          <p:nvPr>
            <p:ph type="ftr" sz="quarter" idx="11"/>
          </p:nvPr>
        </p:nvSpPr>
        <p:spPr bwMode="auto"/>
        <p:txBody>
          <a:bodyPr/>
          <a:lstStyle/>
          <a:p>
            <a:pPr>
              <a:defRPr/>
            </a:pPr>
            <a:endParaRPr lang="en-US"/>
          </a:p>
        </p:txBody>
      </p:sp>
      <p:sp>
        <p:nvSpPr>
          <p:cNvPr id="1616390363" name="Slide Number Placeholder 5"/>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sp>
        <p:nvSpPr>
          <p:cNvPr id="1507349981" name="Title 1"/>
          <p:cNvSpPr>
            <a:spLocks noGrp="1"/>
          </p:cNvSpPr>
          <p:nvPr>
            <p:ph type="title"/>
          </p:nvPr>
        </p:nvSpPr>
        <p:spPr bwMode="auto"/>
        <p:txBody>
          <a:bodyPr/>
          <a:lstStyle/>
          <a:p>
            <a:pPr>
              <a:defRPr/>
            </a:pPr>
            <a:r>
              <a:rPr lang="en-US"/>
              <a:t>Click to edit Master title style</a:t>
            </a:r>
            <a:endParaRPr lang="en-US"/>
          </a:p>
        </p:txBody>
      </p:sp>
      <p:sp>
        <p:nvSpPr>
          <p:cNvPr id="1967113636"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927183211" name="Date Placeholder 3"/>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87102172" name="Footer Placeholder 4"/>
          <p:cNvSpPr>
            <a:spLocks noGrp="1"/>
          </p:cNvSpPr>
          <p:nvPr>
            <p:ph type="ftr" sz="quarter" idx="11"/>
          </p:nvPr>
        </p:nvSpPr>
        <p:spPr bwMode="auto"/>
        <p:txBody>
          <a:bodyPr/>
          <a:lstStyle/>
          <a:p>
            <a:pPr>
              <a:defRPr/>
            </a:pPr>
            <a:endParaRPr lang="en-US"/>
          </a:p>
        </p:txBody>
      </p:sp>
      <p:sp>
        <p:nvSpPr>
          <p:cNvPr id="397059747" name="Slide Number Placeholder 5"/>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Header">
    <p:spTree>
      <p:nvGrpSpPr>
        <p:cNvPr id="1" name=""/>
        <p:cNvGrpSpPr/>
        <p:nvPr/>
      </p:nvGrpSpPr>
      <p:grpSpPr bwMode="auto">
        <a:xfrm>
          <a:off x="0" y="0"/>
          <a:ext cx="0" cy="0"/>
          <a:chOff x="0" y="0"/>
          <a:chExt cx="0" cy="0"/>
        </a:xfrm>
      </p:grpSpPr>
      <p:sp>
        <p:nvSpPr>
          <p:cNvPr id="1104609516"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US"/>
          </a:p>
        </p:txBody>
      </p:sp>
      <p:sp>
        <p:nvSpPr>
          <p:cNvPr id="165702007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1332773231" name="Date Placeholder 3"/>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61202914" name="Footer Placeholder 4"/>
          <p:cNvSpPr>
            <a:spLocks noGrp="1"/>
          </p:cNvSpPr>
          <p:nvPr>
            <p:ph type="ftr" sz="quarter" idx="11"/>
          </p:nvPr>
        </p:nvSpPr>
        <p:spPr bwMode="auto"/>
        <p:txBody>
          <a:bodyPr/>
          <a:lstStyle/>
          <a:p>
            <a:pPr>
              <a:defRPr/>
            </a:pPr>
            <a:endParaRPr lang="en-US"/>
          </a:p>
        </p:txBody>
      </p:sp>
      <p:sp>
        <p:nvSpPr>
          <p:cNvPr id="1181092630" name="Slide Number Placeholder 5"/>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ntent">
    <p:spTree>
      <p:nvGrpSpPr>
        <p:cNvPr id="1" name=""/>
        <p:cNvGrpSpPr/>
        <p:nvPr/>
      </p:nvGrpSpPr>
      <p:grpSpPr bwMode="auto">
        <a:xfrm>
          <a:off x="0" y="0"/>
          <a:ext cx="0" cy="0"/>
          <a:chOff x="0" y="0"/>
          <a:chExt cx="0" cy="0"/>
        </a:xfrm>
      </p:grpSpPr>
      <p:sp>
        <p:nvSpPr>
          <p:cNvPr id="427728628" name="Title 1"/>
          <p:cNvSpPr>
            <a:spLocks noGrp="1"/>
          </p:cNvSpPr>
          <p:nvPr>
            <p:ph type="title"/>
          </p:nvPr>
        </p:nvSpPr>
        <p:spPr bwMode="auto"/>
        <p:txBody>
          <a:bodyPr/>
          <a:lstStyle/>
          <a:p>
            <a:pPr>
              <a:defRPr/>
            </a:pPr>
            <a:r>
              <a:rPr lang="en-US"/>
              <a:t>Click to edit Master title style</a:t>
            </a:r>
            <a:endParaRPr lang="en-US"/>
          </a:p>
        </p:txBody>
      </p:sp>
      <p:sp>
        <p:nvSpPr>
          <p:cNvPr id="895685953"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114401379"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111062176" name="Date Placeholder 4"/>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1383206747" name="Footer Placeholder 5"/>
          <p:cNvSpPr>
            <a:spLocks noGrp="1"/>
          </p:cNvSpPr>
          <p:nvPr>
            <p:ph type="ftr" sz="quarter" idx="11"/>
          </p:nvPr>
        </p:nvSpPr>
        <p:spPr bwMode="auto"/>
        <p:txBody>
          <a:bodyPr/>
          <a:lstStyle/>
          <a:p>
            <a:pPr>
              <a:defRPr/>
            </a:pPr>
            <a:endParaRPr lang="en-US"/>
          </a:p>
        </p:txBody>
      </p:sp>
      <p:sp>
        <p:nvSpPr>
          <p:cNvPr id="233500562" name="Slide Number Placeholder 6"/>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sp>
        <p:nvSpPr>
          <p:cNvPr id="594942915"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US"/>
          </a:p>
        </p:txBody>
      </p:sp>
      <p:sp>
        <p:nvSpPr>
          <p:cNvPr id="1548109162"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335201328"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279797011"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312294216"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2048970344" name="Date Placeholder 6"/>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1537638363" name="Footer Placeholder 7"/>
          <p:cNvSpPr>
            <a:spLocks noGrp="1"/>
          </p:cNvSpPr>
          <p:nvPr>
            <p:ph type="ftr" sz="quarter" idx="11"/>
          </p:nvPr>
        </p:nvSpPr>
        <p:spPr bwMode="auto"/>
        <p:txBody>
          <a:bodyPr/>
          <a:lstStyle/>
          <a:p>
            <a:pPr>
              <a:defRPr/>
            </a:pPr>
            <a:endParaRPr lang="en-US"/>
          </a:p>
        </p:txBody>
      </p:sp>
      <p:sp>
        <p:nvSpPr>
          <p:cNvPr id="672157434" name="Slide Number Placeholder 8"/>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le Only">
    <p:spTree>
      <p:nvGrpSpPr>
        <p:cNvPr id="1" name=""/>
        <p:cNvGrpSpPr/>
        <p:nvPr/>
      </p:nvGrpSpPr>
      <p:grpSpPr bwMode="auto">
        <a:xfrm>
          <a:off x="0" y="0"/>
          <a:ext cx="0" cy="0"/>
          <a:chOff x="0" y="0"/>
          <a:chExt cx="0" cy="0"/>
        </a:xfrm>
      </p:grpSpPr>
      <p:sp>
        <p:nvSpPr>
          <p:cNvPr id="434701122" name="Title 1"/>
          <p:cNvSpPr>
            <a:spLocks noGrp="1"/>
          </p:cNvSpPr>
          <p:nvPr>
            <p:ph type="title"/>
          </p:nvPr>
        </p:nvSpPr>
        <p:spPr bwMode="auto"/>
        <p:txBody>
          <a:bodyPr/>
          <a:lstStyle/>
          <a:p>
            <a:pPr>
              <a:defRPr/>
            </a:pPr>
            <a:r>
              <a:rPr lang="en-US"/>
              <a:t>Click to edit Master title style</a:t>
            </a:r>
            <a:endParaRPr lang="en-US"/>
          </a:p>
        </p:txBody>
      </p:sp>
      <p:sp>
        <p:nvSpPr>
          <p:cNvPr id="1359526671" name="Date Placeholder 2"/>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252143887" name="Footer Placeholder 3"/>
          <p:cNvSpPr>
            <a:spLocks noGrp="1"/>
          </p:cNvSpPr>
          <p:nvPr>
            <p:ph type="ftr" sz="quarter" idx="11"/>
          </p:nvPr>
        </p:nvSpPr>
        <p:spPr bwMode="auto"/>
        <p:txBody>
          <a:bodyPr/>
          <a:lstStyle/>
          <a:p>
            <a:pPr>
              <a:defRPr/>
            </a:pPr>
            <a:endParaRPr lang="en-US"/>
          </a:p>
        </p:txBody>
      </p:sp>
      <p:sp>
        <p:nvSpPr>
          <p:cNvPr id="184977844" name="Slide Number Placeholder 4"/>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sp>
        <p:nvSpPr>
          <p:cNvPr id="2059653326" name="Date Placeholder 1"/>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1757525299" name="Footer Placeholder 2"/>
          <p:cNvSpPr>
            <a:spLocks noGrp="1"/>
          </p:cNvSpPr>
          <p:nvPr>
            <p:ph type="ftr" sz="quarter" idx="11"/>
          </p:nvPr>
        </p:nvSpPr>
        <p:spPr bwMode="auto"/>
        <p:txBody>
          <a:bodyPr/>
          <a:lstStyle/>
          <a:p>
            <a:pPr>
              <a:defRPr/>
            </a:pPr>
            <a:endParaRPr lang="en-US"/>
          </a:p>
        </p:txBody>
      </p:sp>
      <p:sp>
        <p:nvSpPr>
          <p:cNvPr id="549293217" name="Slide Number Placeholder 3"/>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sp>
        <p:nvSpPr>
          <p:cNvPr id="88458526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US"/>
          </a:p>
        </p:txBody>
      </p:sp>
      <p:sp>
        <p:nvSpPr>
          <p:cNvPr id="135301236"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1440181082"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993458162" name="Date Placeholder 4"/>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788143401" name="Footer Placeholder 5"/>
          <p:cNvSpPr>
            <a:spLocks noGrp="1"/>
          </p:cNvSpPr>
          <p:nvPr>
            <p:ph type="ftr" sz="quarter" idx="11"/>
          </p:nvPr>
        </p:nvSpPr>
        <p:spPr bwMode="auto"/>
        <p:txBody>
          <a:bodyPr/>
          <a:lstStyle/>
          <a:p>
            <a:pPr>
              <a:defRPr/>
            </a:pPr>
            <a:endParaRPr lang="en-US"/>
          </a:p>
        </p:txBody>
      </p:sp>
      <p:sp>
        <p:nvSpPr>
          <p:cNvPr id="778197677" name="Slide Number Placeholder 6"/>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sp>
        <p:nvSpPr>
          <p:cNvPr id="2002739216"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US"/>
          </a:p>
        </p:txBody>
      </p:sp>
      <p:sp>
        <p:nvSpPr>
          <p:cNvPr id="125240192" name="Picture Placeholder 2"/>
          <p:cNvSpPr>
            <a:spLocks noChangeAspect="1" noGrp="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lang="en-US"/>
          </a:p>
        </p:txBody>
      </p:sp>
      <p:sp>
        <p:nvSpPr>
          <p:cNvPr id="190768734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235680763" name="Date Placeholder 4"/>
          <p:cNvSpPr>
            <a:spLocks noGrp="1"/>
          </p:cNvSpPr>
          <p:nvPr>
            <p:ph type="dt" sz="half" idx="10"/>
          </p:nvPr>
        </p:nvSpPr>
        <p:spPr bwMode="auto"/>
        <p:txBody>
          <a:bodyPr/>
          <a:lstStyle/>
          <a:p>
            <a:pPr>
              <a:defRPr/>
            </a:pPr>
            <a:fld id="{BCC18F51-09EC-435C-A3BA-64A766E099C0}" type="datetimeFigureOut">
              <a:rPr lang="en-US"/>
              <a:t>30.10.2013</a:t>
            </a:fld>
            <a:endParaRPr lang="en-US"/>
          </a:p>
        </p:txBody>
      </p:sp>
      <p:sp>
        <p:nvSpPr>
          <p:cNvPr id="1661346519" name="Footer Placeholder 5"/>
          <p:cNvSpPr>
            <a:spLocks noGrp="1"/>
          </p:cNvSpPr>
          <p:nvPr>
            <p:ph type="ftr" sz="quarter" idx="11"/>
          </p:nvPr>
        </p:nvSpPr>
        <p:spPr bwMode="auto"/>
        <p:txBody>
          <a:bodyPr/>
          <a:lstStyle/>
          <a:p>
            <a:pPr>
              <a:defRPr/>
            </a:pPr>
            <a:endParaRPr lang="en-US"/>
          </a:p>
        </p:txBody>
      </p:sp>
      <p:sp>
        <p:nvSpPr>
          <p:cNvPr id="2021231646" name="Slide Number Placeholder 6"/>
          <p:cNvSpPr>
            <a:spLocks noGrp="1"/>
          </p:cNvSpPr>
          <p:nvPr>
            <p:ph type="sldNum" sz="quarter" idx="12"/>
          </p:nvPr>
        </p:nvSpPr>
        <p:spPr bwMode="auto"/>
        <p:txBody>
          <a:bodyPr/>
          <a:lstStyle/>
          <a:p>
            <a:pPr>
              <a:defRPr/>
            </a:pPr>
            <a:fld id="{08395586-F03A-48D1-94DF-16B239DF4FB5}" type="slidenum">
              <a:rPr lang="en-US"/>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97478479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1904590901"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08268577"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en-US"/>
              <a:t>30.10.2013</a:t>
            </a:fld>
            <a:endParaRPr lang="en-US"/>
          </a:p>
        </p:txBody>
      </p:sp>
      <p:sp>
        <p:nvSpPr>
          <p:cNvPr id="1456066773"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479094910"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ts val="0"/>
        </a:spcBef>
        <a:buNone/>
        <a:defRPr sz="440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www.demokratie-geschichte.de/koepfe/2267"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hyperlink" Target="https://www.google.com/maps/place/Gare+Saint-Lazare/@48.875935,2.326462,3a,75y,197.88h,88.58t/data=!3m8!1e1!3m6!1sCIHM0ogKEICAgIDcs5eM_gE!2e10!3e11!6shttps:%2F%2Flh3.googleusercontent.com%2Fgpms-cs-s%2FABJJf50MHNz2GkpARVWgxPGSpeylJ4yymX0BkgiONhAPQ37P_0Q_HvfICoEtrCvBFYB1udaYoUsV0RPN_9RAOX3cqPpNVZkEM1JOyzqTOSmcSkv7XkQ9VsumCC7ChOfkAETQGKYpgD1yVA%3Dw900-h600-k-no-pi1.4230617690539873-ya84.87696499645855-ro0-fo100!7i7168!8i3076!4m6!3m5!1s0x47e66e359d9d0083:0x5b6b5970603d3000!8m2!3d48.877243!4d2.3253114!16zL20vMDJqODZ6?entry=ttu&amp;g_ep=EgoyMDI2MDUwNi4wIKXMDSoASAFQAw%3D%3D"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52478518" name="Title 1"/>
          <p:cNvSpPr>
            <a:spLocks noGrp="1"/>
          </p:cNvSpPr>
          <p:nvPr>
            <p:ph type="ctrTitle"/>
          </p:nvPr>
        </p:nvSpPr>
        <p:spPr bwMode="auto"/>
        <p:txBody>
          <a:bodyPr/>
          <a:lstStyle/>
          <a:p>
            <a:pPr>
              <a:defRPr/>
            </a:pPr>
            <a:r>
              <a:rPr lang="de-DE">
                <a:latin typeface="Asana"/>
                <a:ea typeface="Asana"/>
                <a:cs typeface="Asana"/>
              </a:rPr>
              <a:t>Impressionismus</a:t>
            </a:r>
            <a:endParaRPr lang="en-US"/>
          </a:p>
        </p:txBody>
      </p:sp>
      <p:sp>
        <p:nvSpPr>
          <p:cNvPr id="739184908" name="Subtitle 2"/>
          <p:cNvSpPr>
            <a:spLocks noGrp="1"/>
          </p:cNvSpPr>
          <p:nvPr>
            <p:ph type="subTitle" idx="1"/>
          </p:nvPr>
        </p:nvSpPr>
        <p:spPr bwMode="auto"/>
        <p:txBody>
          <a:bodyPr/>
          <a:lstStyle/>
          <a:p>
            <a:pPr>
              <a:defRPr/>
            </a:pPr>
            <a:r>
              <a:rPr lang="de-DE">
                <a:latin typeface="Asana"/>
                <a:ea typeface="Asana"/>
                <a:cs typeface="Asana"/>
              </a:rPr>
              <a:t>Adorno &gt;Im Jeu de Paume gekritzelt&lt;</a:t>
            </a:r>
            <a:endParaRPr lang="de-DE">
              <a:latin typeface="Asana"/>
              <a:ea typeface="Asana"/>
              <a:cs typeface="Asana"/>
            </a:endParaRPr>
          </a:p>
          <a:p>
            <a:pPr>
              <a:defRPr/>
            </a:pPr>
            <a:r>
              <a:rPr lang="de-DE">
                <a:latin typeface="Asana"/>
                <a:ea typeface="Asana"/>
                <a:cs typeface="Asana"/>
              </a:rPr>
              <a:t>    Baudelaire &gt;Der Maler des modernen Lebens&lt;</a:t>
            </a:r>
            <a:endParaRPr lang="en-U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70640518" name="Title 1"/>
          <p:cNvSpPr>
            <a:spLocks noGrp="1"/>
          </p:cNvSpPr>
          <p:nvPr>
            <p:ph type="title"/>
          </p:nvPr>
        </p:nvSpPr>
        <p:spPr bwMode="auto"/>
        <p:txBody>
          <a:bodyPr/>
          <a:lstStyle/>
          <a:p>
            <a:pPr>
              <a:defRPr/>
            </a:pPr>
            <a:r>
              <a:rPr lang="de-DE"/>
              <a:t>Kernaussagen</a:t>
            </a:r>
            <a:endParaRPr/>
          </a:p>
        </p:txBody>
      </p:sp>
      <p:sp>
        <p:nvSpPr>
          <p:cNvPr id="865367269" name="Content Placeholder 2"/>
          <p:cNvSpPr>
            <a:spLocks noGrp="1"/>
          </p:cNvSpPr>
          <p:nvPr>
            <p:ph idx="1"/>
          </p:nvPr>
        </p:nvSpPr>
        <p:spPr bwMode="auto"/>
        <p:txBody>
          <a:bodyPr/>
          <a:lstStyle/>
          <a:p>
            <a:pPr>
              <a:defRPr/>
            </a:pPr>
            <a:r>
              <a:rPr lang="de-DE"/>
              <a:t>Lehnt das rein akademische Verständnis von Kunst gänzlich ab</a:t>
            </a:r>
            <a:endParaRPr lang="de-DE"/>
          </a:p>
          <a:p>
            <a:pPr>
              <a:defRPr/>
            </a:pPr>
            <a:r>
              <a:rPr lang="de-DE"/>
              <a:t>Versucht eine rationale &amp; historische Theorie der Schöheit zu begründen </a:t>
            </a:r>
            <a:endParaRPr lang="de-DE"/>
          </a:p>
          <a:p>
            <a:pPr marL="0" indent="0">
              <a:buFont typeface="Arial"/>
              <a:buNone/>
              <a:defRPr/>
            </a:pPr>
            <a:endParaRPr/>
          </a:p>
          <a:p>
            <a:pPr marL="0" indent="0">
              <a:buFont typeface="Arial"/>
              <a:buNone/>
              <a:defRPr/>
            </a:pPr>
            <a:r>
              <a:rPr lang="de-DE" i="1"/>
              <a:t>„[...] eine Gelegenheit , zu zeigen, daß das Schöne immer, unvermeidlich, aus zwei Elementen zusammengesetzt ist, obgleich es einen einheitlichen Eindruck erzeugt;“</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27422694" name="Title 1"/>
          <p:cNvSpPr>
            <a:spLocks noGrp="1"/>
          </p:cNvSpPr>
          <p:nvPr>
            <p:ph type="title"/>
          </p:nvPr>
        </p:nvSpPr>
        <p:spPr bwMode="auto"/>
        <p:txBody>
          <a:bodyPr/>
          <a:lstStyle/>
          <a:p>
            <a:pPr>
              <a:defRPr/>
            </a:pPr>
            <a:r>
              <a:rPr lang="de-DE"/>
              <a:t>Kernaussagen</a:t>
            </a:r>
            <a:endParaRPr/>
          </a:p>
        </p:txBody>
      </p:sp>
      <p:sp>
        <p:nvSpPr>
          <p:cNvPr id="1797456394" name="Content Placeholder 2"/>
          <p:cNvSpPr>
            <a:spLocks noGrp="1"/>
          </p:cNvSpPr>
          <p:nvPr>
            <p:ph idx="1"/>
          </p:nvPr>
        </p:nvSpPr>
        <p:spPr bwMode="auto">
          <a:xfrm flipH="0" flipV="0">
            <a:off x="838198" y="1825624"/>
            <a:ext cx="6697888" cy="4351338"/>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de-DE"/>
              <a:t>Der moderne Künstler (Constantin Guys) erfasst die Welt mit der Neugier eines Kindes (Genies) und ordnet sie neu</a:t>
            </a:r>
            <a:endParaRPr lang="de-DE"/>
          </a:p>
          <a:p>
            <a:pPr>
              <a:defRPr/>
            </a:pPr>
            <a:endParaRPr/>
          </a:p>
          <a:p>
            <a:pPr marL="0" indent="0">
              <a:buFont typeface="Arial"/>
              <a:buNone/>
              <a:defRPr/>
            </a:pPr>
            <a:r>
              <a:rPr lang="de-DE" i="1"/>
              <a:t>„Ich behaupte, die Inspiration hat eine gewisse Beziehung zur Kongestion“</a:t>
            </a:r>
            <a:endParaRPr lang="de-DE" i="1"/>
          </a:p>
          <a:p>
            <a:pPr marL="0" indent="0">
              <a:buFont typeface="Arial"/>
              <a:buNone/>
              <a:defRPr/>
            </a:pPr>
            <a:endParaRPr i="1"/>
          </a:p>
          <a:p>
            <a:pPr marL="0" indent="0">
              <a:buFont typeface="Arial"/>
              <a:buNone/>
              <a:defRPr/>
            </a:pPr>
            <a:r>
              <a:rPr lang="de-DE" i="1"/>
              <a:t>„Aber das Genie ist doch nicht anderes als die freiwillig wiedergefundene Kindheit“</a:t>
            </a:r>
            <a:endParaRPr i="1"/>
          </a:p>
        </p:txBody>
      </p:sp>
      <p:pic>
        <p:nvPicPr>
          <p:cNvPr id="575070185" name=""/>
          <p:cNvPicPr>
            <a:picLocks noChangeAspect="1"/>
          </p:cNvPicPr>
          <p:nvPr/>
        </p:nvPicPr>
        <p:blipFill rotWithShape="1">
          <a:blip r:embed="rId3"/>
          <a:stretch/>
        </p:blipFill>
        <p:spPr bwMode="auto">
          <a:xfrm flipH="0" flipV="0">
            <a:off x="8281113" y="1395270"/>
            <a:ext cx="3366404" cy="430211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87106856" name="Title 1"/>
          <p:cNvSpPr>
            <a:spLocks noGrp="1"/>
          </p:cNvSpPr>
          <p:nvPr>
            <p:ph type="title"/>
          </p:nvPr>
        </p:nvSpPr>
        <p:spPr bwMode="auto"/>
        <p:txBody>
          <a:bodyPr/>
          <a:lstStyle/>
          <a:p>
            <a:pPr>
              <a:defRPr/>
            </a:pPr>
            <a:r>
              <a:rPr lang="de-DE"/>
              <a:t>Kernaussagen</a:t>
            </a:r>
            <a:endParaRPr/>
          </a:p>
        </p:txBody>
      </p:sp>
      <p:sp>
        <p:nvSpPr>
          <p:cNvPr id="1097298803" name="Content Placeholder 2"/>
          <p:cNvSpPr>
            <a:spLocks noGrp="1"/>
          </p:cNvSpPr>
          <p:nvPr>
            <p:ph idx="1"/>
          </p:nvPr>
        </p:nvSpPr>
        <p:spPr bwMode="auto"/>
        <p:txBody>
          <a:bodyPr/>
          <a:lstStyle/>
          <a:p>
            <a:pPr>
              <a:defRPr/>
            </a:pPr>
            <a:r>
              <a:rPr lang="de-DE"/>
              <a:t>Wenige Menschen sind mit der Kraft des sehen ausgestattet</a:t>
            </a:r>
            <a:endParaRPr lang="de-DE"/>
          </a:p>
          <a:p>
            <a:pPr>
              <a:defRPr/>
            </a:pPr>
            <a:endParaRPr/>
          </a:p>
          <a:p>
            <a:pPr marL="0" indent="0">
              <a:buFont typeface="Arial"/>
              <a:buNone/>
              <a:defRPr/>
            </a:pPr>
            <a:r>
              <a:rPr lang="de-DE" i="1"/>
              <a:t>„so glaube man, daß sein Adlerblick auf eine außerordentliche Entfernung schon erspäht hat.“</a:t>
            </a:r>
            <a:endParaRPr lang="de-DE" i="1"/>
          </a:p>
          <a:p>
            <a:pPr marL="0" indent="0">
              <a:buFont typeface="Arial"/>
              <a:buNone/>
              <a:defRPr/>
            </a:pPr>
            <a:endParaRPr i="1"/>
          </a:p>
          <a:p>
            <a:pPr marL="0" indent="0">
              <a:buFont typeface="Arial"/>
              <a:buNone/>
              <a:defRPr/>
            </a:pPr>
            <a:r>
              <a:rPr lang="de-DE" i="1"/>
              <a:t>„Das Gas streicht seinen Farbfleck auf den Purpur des Sonnenuntergangs. [...] Endlich ist der Tag vollendet!“</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54795871" name="Title 1"/>
          <p:cNvSpPr>
            <a:spLocks noGrp="1"/>
          </p:cNvSpPr>
          <p:nvPr>
            <p:ph type="title"/>
          </p:nvPr>
        </p:nvSpPr>
        <p:spPr bwMode="auto"/>
        <p:txBody>
          <a:bodyPr/>
          <a:lstStyle/>
          <a:p>
            <a:pPr>
              <a:defRPr/>
            </a:pPr>
            <a:r>
              <a:rPr lang="de-DE"/>
              <a:t>Kernaussagen</a:t>
            </a:r>
            <a:endParaRPr/>
          </a:p>
        </p:txBody>
      </p:sp>
      <p:sp>
        <p:nvSpPr>
          <p:cNvPr id="2022731808" name="Content Placeholder 2"/>
          <p:cNvSpPr>
            <a:spLocks noGrp="1"/>
          </p:cNvSpPr>
          <p:nvPr>
            <p:ph idx="1"/>
          </p:nvPr>
        </p:nvSpPr>
        <p:spPr bwMode="auto"/>
        <p:txBody>
          <a:bodyPr/>
          <a:lstStyle/>
          <a:p>
            <a:pPr>
              <a:defRPr/>
            </a:pPr>
            <a:r>
              <a:rPr lang="de-DE"/>
              <a:t>Modernität ist eine flüchtig, vergängliches Element der Kunst</a:t>
            </a:r>
            <a:endParaRPr lang="de-DE"/>
          </a:p>
          <a:p>
            <a:pPr>
              <a:defRPr/>
            </a:pPr>
            <a:endParaRPr/>
          </a:p>
          <a:p>
            <a:pPr marL="0" indent="0">
              <a:buFont typeface="Arial"/>
              <a:buNone/>
              <a:defRPr/>
            </a:pPr>
            <a:r>
              <a:rPr lang="de-DE" i="1"/>
              <a:t>„Er sucht jedes Etwas, das ich mit Verlaub als die Modernität bezeichnen will; denn es bietet sich kein besseres Wort, um die in Rede stehende Idee auszudrücken.“</a:t>
            </a:r>
            <a:endParaRPr lang="de-DE" i="1"/>
          </a:p>
          <a:p>
            <a:pPr marL="0" indent="0">
              <a:buFont typeface="Arial"/>
              <a:buNone/>
              <a:defRPr/>
            </a:pPr>
            <a:endParaRPr i="1"/>
          </a:p>
          <a:p>
            <a:pPr marL="0" indent="0">
              <a:buFont typeface="Arial"/>
              <a:buNone/>
              <a:defRPr/>
            </a:pP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4797702" name="Title 1"/>
          <p:cNvSpPr>
            <a:spLocks noGrp="1"/>
          </p:cNvSpPr>
          <p:nvPr>
            <p:ph type="title"/>
          </p:nvPr>
        </p:nvSpPr>
        <p:spPr bwMode="auto"/>
        <p:txBody>
          <a:bodyPr/>
          <a:lstStyle/>
          <a:p>
            <a:pPr>
              <a:defRPr/>
            </a:pPr>
            <a:r>
              <a:rPr lang="de-DE"/>
              <a:t>Kernaussagen</a:t>
            </a:r>
            <a:endParaRPr/>
          </a:p>
        </p:txBody>
      </p:sp>
      <p:sp>
        <p:nvSpPr>
          <p:cNvPr id="201154100"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95000" lnSpcReduction="1000"/>
          </a:bodyPr>
          <a:lstStyle/>
          <a:p>
            <a:pPr>
              <a:defRPr/>
            </a:pPr>
            <a:r>
              <a:rPr lang="de-DE"/>
              <a:t>Künstler konzentrieren sich nicht auf gegenwärtige Modelle, stattdessen werden diese Historisch gekleidet</a:t>
            </a:r>
            <a:endParaRPr lang="de-DE"/>
          </a:p>
          <a:p>
            <a:pPr>
              <a:defRPr/>
            </a:pPr>
            <a:endParaRPr/>
          </a:p>
          <a:p>
            <a:pPr marL="0" indent="0">
              <a:buFont typeface="Arial"/>
              <a:buNone/>
              <a:defRPr/>
            </a:pPr>
            <a:r>
              <a:rPr lang="de-DE" i="1"/>
              <a:t>„Es ist zweifellos ausgezeichnet, die alten Meister zu studieren, um malen zu lernen, aber solches Studium kann nur eine überflüssige Übung sein für jemanden, der die Absicht hat, den Charakter der gegenwärtigen Schönheit zu begreifen.“</a:t>
            </a:r>
            <a:endParaRPr lang="de-DE" i="1"/>
          </a:p>
          <a:p>
            <a:pPr marL="0" indent="0">
              <a:buFont typeface="Arial"/>
              <a:buNone/>
              <a:defRPr/>
            </a:pPr>
            <a:endParaRPr i="1"/>
          </a:p>
          <a:p>
            <a:pPr marL="0" indent="0">
              <a:buFont typeface="Arial"/>
              <a:buNone/>
              <a:defRPr/>
            </a:pP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10127378" name="Title 1"/>
          <p:cNvSpPr>
            <a:spLocks noGrp="1"/>
          </p:cNvSpPr>
          <p:nvPr>
            <p:ph type="title"/>
          </p:nvPr>
        </p:nvSpPr>
        <p:spPr bwMode="auto"/>
        <p:txBody>
          <a:bodyPr/>
          <a:lstStyle/>
          <a:p>
            <a:pPr>
              <a:defRPr/>
            </a:pPr>
            <a:r>
              <a:rPr lang="de-DE"/>
              <a:t>Kernaussagen</a:t>
            </a:r>
            <a:endParaRPr/>
          </a:p>
        </p:txBody>
      </p:sp>
      <p:sp>
        <p:nvSpPr>
          <p:cNvPr id="1259814227"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85000" lnSpcReduction="3000"/>
          </a:bodyPr>
          <a:lstStyle/>
          <a:p>
            <a:pPr>
              <a:defRPr/>
            </a:pPr>
            <a:r>
              <a:rPr lang="de-DE"/>
              <a:t>„Der Dandy“ ist ein reicher, müßiger Mann mit eigenem Personenkult</a:t>
            </a:r>
            <a:endParaRPr lang="de-DE"/>
          </a:p>
          <a:p>
            <a:pPr>
              <a:defRPr/>
            </a:pPr>
            <a:endParaRPr/>
          </a:p>
          <a:p>
            <a:pPr marL="0" indent="0">
              <a:buFont typeface="Arial"/>
              <a:buNone/>
              <a:defRPr/>
            </a:pPr>
            <a:r>
              <a:rPr lang="de-DE" i="1"/>
              <a:t>„Der Mensch, der im Luxus großgezogen und von Jugend auf an den Gehorsam der anderen Menschen gewöhnt“</a:t>
            </a:r>
            <a:endParaRPr lang="de-DE" i="1"/>
          </a:p>
          <a:p>
            <a:pPr marL="0" indent="0">
              <a:buFont typeface="Arial"/>
              <a:buNone/>
              <a:defRPr/>
            </a:pPr>
            <a:endParaRPr i="1"/>
          </a:p>
          <a:p>
            <a:pPr>
              <a:defRPr/>
            </a:pPr>
            <a:r>
              <a:rPr lang="de-DE" i="1"/>
              <a:t>„Dandysmus“ </a:t>
            </a:r>
            <a:r>
              <a:rPr lang="de-DE" i="1"/>
              <a:t> </a:t>
            </a:r>
            <a:r>
              <a:rPr lang="de-DE" i="0"/>
              <a:t>ist eine Geisteshaltung; Symbol aristokratischer Überlegenheit</a:t>
            </a:r>
            <a:endParaRPr lang="de-DE" i="0"/>
          </a:p>
          <a:p>
            <a:pPr>
              <a:defRPr/>
            </a:pPr>
            <a:endParaRPr i="0"/>
          </a:p>
          <a:p>
            <a:pPr marL="0" indent="0">
              <a:buFont typeface="Arial"/>
              <a:buNone/>
              <a:defRPr/>
            </a:pPr>
            <a:r>
              <a:rPr lang="de-DE" i="1"/>
              <a:t>„weil das Geld für die Leute, die sich aus der Pflege ihrer Leidenschaften einen Kult bilden“</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73353599" name="Title 1"/>
          <p:cNvSpPr>
            <a:spLocks noGrp="1"/>
          </p:cNvSpPr>
          <p:nvPr>
            <p:ph type="title"/>
          </p:nvPr>
        </p:nvSpPr>
        <p:spPr bwMode="auto"/>
        <p:txBody>
          <a:bodyPr/>
          <a:lstStyle/>
          <a:p>
            <a:pPr>
              <a:defRPr/>
            </a:pPr>
            <a:r>
              <a:rPr lang="de-DE"/>
              <a:t>Kernaussagen</a:t>
            </a:r>
            <a:endParaRPr/>
          </a:p>
        </p:txBody>
      </p:sp>
      <p:sp>
        <p:nvSpPr>
          <p:cNvPr id="1014085230" name="Content Placeholder 2"/>
          <p:cNvSpPr>
            <a:spLocks noGrp="1"/>
          </p:cNvSpPr>
          <p:nvPr>
            <p:ph idx="1"/>
          </p:nvPr>
        </p:nvSpPr>
        <p:spPr bwMode="auto">
          <a:xfrm flipH="0" flipV="0">
            <a:off x="838198" y="1825624"/>
            <a:ext cx="5811403" cy="4351338"/>
          </a:xfrm>
        </p:spPr>
        <p:txBody>
          <a:bodyPr vertOverflow="overflow" horzOverflow="overflow" vert="horz" wrap="square" lIns="91440" tIns="45720" rIns="91440" bIns="45720" numCol="1" spcCol="0" rtlCol="0" fromWordArt="0" anchor="t" anchorCtr="0" forceAA="0" upright="0" compatLnSpc="0">
            <a:normAutofit fontScale="75000" lnSpcReduction="5000"/>
          </a:bodyPr>
          <a:lstStyle/>
          <a:p>
            <a:pPr>
              <a:defRPr/>
            </a:pPr>
            <a:r>
              <a:rPr lang="de-DE"/>
              <a:t>Frauen dienen als Auszeichnung der Dandys; ihrer eigenen Bestrebungen</a:t>
            </a:r>
            <a:endParaRPr lang="de-DE"/>
          </a:p>
          <a:p>
            <a:pPr>
              <a:defRPr/>
            </a:pPr>
            <a:endParaRPr/>
          </a:p>
          <a:p>
            <a:pPr marL="0" indent="0">
              <a:buFont typeface="Arial"/>
              <a:buNone/>
              <a:defRPr/>
            </a:pPr>
            <a:r>
              <a:rPr lang="de-DE" i="1"/>
              <a:t>„sogar der dauerhaftesten Genüsse ist; das Wesen dem alle ihre Bestrebungen gelten oder nützen“</a:t>
            </a:r>
            <a:endParaRPr lang="de-DE" i="1"/>
          </a:p>
          <a:p>
            <a:pPr>
              <a:defRPr/>
            </a:pPr>
            <a:endParaRPr lang="de-DE" i="0"/>
          </a:p>
          <a:p>
            <a:pPr>
              <a:defRPr/>
            </a:pPr>
            <a:r>
              <a:rPr lang="de-DE" i="0"/>
              <a:t>„Das Weib“ dient dem Künstler als Inspiration</a:t>
            </a:r>
            <a:endParaRPr lang="de-DE" i="0"/>
          </a:p>
          <a:p>
            <a:pPr>
              <a:defRPr/>
            </a:pPr>
            <a:endParaRPr i="0"/>
          </a:p>
          <a:p>
            <a:pPr marL="0" indent="0">
              <a:buFont typeface="Arial"/>
              <a:buNone/>
              <a:defRPr/>
            </a:pPr>
            <a:r>
              <a:rPr lang="de-DE" i="1"/>
              <a:t>„Es ist vielmehr eine Gottheit, ein Gestirn, unter dessen Aspekt alle Schöpfung des männlichen Gehirn entstehen;“</a:t>
            </a:r>
            <a:endParaRPr i="1"/>
          </a:p>
        </p:txBody>
      </p:sp>
      <p:pic>
        <p:nvPicPr>
          <p:cNvPr id="499611673" name=""/>
          <p:cNvPicPr>
            <a:picLocks noChangeAspect="1"/>
          </p:cNvPicPr>
          <p:nvPr/>
        </p:nvPicPr>
        <p:blipFill rotWithShape="1">
          <a:blip r:embed="rId3"/>
          <a:stretch/>
        </p:blipFill>
        <p:spPr bwMode="auto">
          <a:xfrm>
            <a:off x="7543798" y="858191"/>
            <a:ext cx="3809999" cy="4714875"/>
          </a:xfrm>
          <a:prstGeom prst="rect">
            <a:avLst/>
          </a:prstGeom>
        </p:spPr>
      </p:pic>
      <p:sp>
        <p:nvSpPr>
          <p:cNvPr id="1551231542" name=""/>
          <p:cNvSpPr txBox="1"/>
          <p:nvPr/>
        </p:nvSpPr>
        <p:spPr bwMode="auto">
          <a:xfrm rot="0" flipH="0" flipV="0">
            <a:off x="7651928" y="5705569"/>
            <a:ext cx="3593743"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a:t>Girls on the Balcony 1860</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75825743" name="Title 1"/>
          <p:cNvSpPr>
            <a:spLocks noGrp="1"/>
          </p:cNvSpPr>
          <p:nvPr>
            <p:ph type="title"/>
          </p:nvPr>
        </p:nvSpPr>
        <p:spPr bwMode="auto"/>
        <p:txBody>
          <a:bodyPr/>
          <a:lstStyle/>
          <a:p>
            <a:pPr>
              <a:defRPr/>
            </a:pPr>
            <a:r>
              <a:rPr lang="de-DE"/>
              <a:t>Kernaussagen</a:t>
            </a:r>
            <a:endParaRPr/>
          </a:p>
        </p:txBody>
      </p:sp>
      <p:sp>
        <p:nvSpPr>
          <p:cNvPr id="924145104"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80000" lnSpcReduction="4000"/>
          </a:bodyPr>
          <a:lstStyle/>
          <a:p>
            <a:pPr>
              <a:defRPr/>
            </a:pPr>
            <a:r>
              <a:rPr lang="de-DE"/>
              <a:t>Schmuck verdirbt die „Rassen“ der Menschheit</a:t>
            </a:r>
            <a:endParaRPr lang="de-DE"/>
          </a:p>
          <a:p>
            <a:pPr>
              <a:defRPr/>
            </a:pPr>
            <a:endParaRPr/>
          </a:p>
          <a:p>
            <a:pPr marL="0" indent="0">
              <a:buFont typeface="Arial"/>
              <a:buNone/>
              <a:defRPr/>
            </a:pPr>
            <a:r>
              <a:rPr lang="de-DE" i="1"/>
              <a:t>„Ich komme so dahin, den Schmuck als eins der Zeichen für den uranfänglichen Adel der menschlichen Seele zu betrachten. Die Rassen die unsere Zivilisation, verwirrt und verderbt, [...]“</a:t>
            </a:r>
            <a:endParaRPr lang="de-DE" i="1"/>
          </a:p>
          <a:p>
            <a:pPr>
              <a:defRPr/>
            </a:pPr>
            <a:endParaRPr lang="de-DE" i="0"/>
          </a:p>
          <a:p>
            <a:pPr>
              <a:defRPr/>
            </a:pPr>
            <a:r>
              <a:rPr lang="de-DE" i="0"/>
              <a:t>Frauen sind in der Pflicht sich zu schmücken</a:t>
            </a:r>
            <a:endParaRPr lang="de-DE" i="0"/>
          </a:p>
          <a:p>
            <a:pPr>
              <a:defRPr/>
            </a:pPr>
            <a:endParaRPr i="0"/>
          </a:p>
          <a:p>
            <a:pPr marL="0" indent="0">
              <a:buFont typeface="Arial"/>
              <a:buNone/>
              <a:defRPr/>
            </a:pPr>
            <a:r>
              <a:rPr lang="de-DE" i="1"/>
              <a:t>„Die Frau ist ganz in ihrem Recht, und sie erfüllt sogar eine Art Pflicht, wenn sie das Bestreben hat, magisch und übernatürlich zu erscheinen; sie soll erstaunlich sein und voller Reiz; ein Götzenbild, muß sie mit Gold schmücken,“</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12660566" name="Title 1"/>
          <p:cNvSpPr>
            <a:spLocks noGrp="1"/>
          </p:cNvSpPr>
          <p:nvPr>
            <p:ph type="title"/>
          </p:nvPr>
        </p:nvSpPr>
        <p:spPr bwMode="auto"/>
        <p:txBody>
          <a:bodyPr/>
          <a:lstStyle/>
          <a:p>
            <a:pPr>
              <a:defRPr/>
            </a:pPr>
            <a:r>
              <a:rPr lang="de-DE"/>
              <a:t>Kernaussagen</a:t>
            </a:r>
            <a:endParaRPr/>
          </a:p>
        </p:txBody>
      </p:sp>
      <p:sp>
        <p:nvSpPr>
          <p:cNvPr id="1006950146"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80000" lnSpcReduction="4000"/>
          </a:bodyPr>
          <a:lstStyle/>
          <a:p>
            <a:pPr>
              <a:defRPr/>
            </a:pPr>
            <a:r>
              <a:rPr lang="de-DE"/>
              <a:t>Schmuck verdirbt die „Rassen“ der Menschheit</a:t>
            </a:r>
            <a:endParaRPr lang="de-DE"/>
          </a:p>
          <a:p>
            <a:pPr>
              <a:defRPr/>
            </a:pPr>
            <a:endParaRPr/>
          </a:p>
          <a:p>
            <a:pPr marL="0" indent="0">
              <a:buFont typeface="Arial"/>
              <a:buNone/>
              <a:defRPr/>
            </a:pPr>
            <a:r>
              <a:rPr lang="de-DE" i="1"/>
              <a:t>„Ich komme so dahin, den Schmuck als eins der Zeichen für den uranfänglichen Adel der menschlichen Seele zu betrachten. Die Rassen die unsere Zivilisation, verwirrt und verderbt, [...]“</a:t>
            </a:r>
            <a:endParaRPr lang="de-DE" i="1"/>
          </a:p>
          <a:p>
            <a:pPr>
              <a:defRPr/>
            </a:pPr>
            <a:endParaRPr lang="de-DE" i="0"/>
          </a:p>
          <a:p>
            <a:pPr>
              <a:defRPr/>
            </a:pPr>
            <a:r>
              <a:rPr lang="de-DE" i="0"/>
              <a:t>Frauen sind in der Pflicht sich zu schmücken</a:t>
            </a:r>
            <a:endParaRPr lang="de-DE" i="0"/>
          </a:p>
          <a:p>
            <a:pPr>
              <a:defRPr/>
            </a:pPr>
            <a:endParaRPr i="0"/>
          </a:p>
          <a:p>
            <a:pPr marL="0" indent="0">
              <a:buFont typeface="Arial"/>
              <a:buNone/>
              <a:defRPr/>
            </a:pPr>
            <a:r>
              <a:rPr lang="de-DE" i="1"/>
              <a:t>„Die Frau ist ganz in ihrem Recht, und sie erfüllt sogar eine Art Pflicht, wenn sie das Bestreben hat, magisch und übernatürlich zu erscheinen; sie soll erstaunlich sein und voller Reiz; ein Götzenbild, muß sie mit Gold schmücken,“</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78651272" name="Title 1"/>
          <p:cNvSpPr>
            <a:spLocks noGrp="1"/>
          </p:cNvSpPr>
          <p:nvPr>
            <p:ph type="title"/>
          </p:nvPr>
        </p:nvSpPr>
        <p:spPr bwMode="auto"/>
        <p:txBody>
          <a:bodyPr/>
          <a:lstStyle/>
          <a:p>
            <a:pPr>
              <a:defRPr/>
            </a:pPr>
            <a:r>
              <a:rPr lang="de-DE">
                <a:latin typeface="Asana"/>
                <a:ea typeface="Asana"/>
                <a:cs typeface="Asana"/>
              </a:rPr>
              <a:t>Theodor W. Adorno</a:t>
            </a:r>
            <a:endParaRPr/>
          </a:p>
        </p:txBody>
      </p:sp>
      <p:sp>
        <p:nvSpPr>
          <p:cNvPr id="636958154" name="Content Placeholder 2"/>
          <p:cNvSpPr>
            <a:spLocks noGrp="1"/>
          </p:cNvSpPr>
          <p:nvPr>
            <p:ph idx="1"/>
          </p:nvPr>
        </p:nvSpPr>
        <p:spPr bwMode="auto">
          <a:xfrm flipH="0" flipV="0">
            <a:off x="838198" y="1825624"/>
            <a:ext cx="6839349" cy="4351338"/>
          </a:xfrm>
        </p:spPr>
        <p:txBody>
          <a:bodyPr/>
          <a:lstStyle/>
          <a:p>
            <a:pPr>
              <a:defRPr/>
            </a:pPr>
            <a:r>
              <a:rPr sz="2600" b="0" i="0" u="none">
                <a:solidFill>
                  <a:srgbClr val="000000"/>
                </a:solidFill>
                <a:latin typeface="Asana"/>
                <a:ea typeface="Asana"/>
                <a:cs typeface="Asana"/>
              </a:rPr>
              <a:t>* 11.09.1903 </a:t>
            </a:r>
            <a:r>
              <a:rPr lang="de-DE" sz="2600" b="0" i="0" u="none">
                <a:solidFill>
                  <a:srgbClr val="000000"/>
                </a:solidFill>
                <a:latin typeface="Asana"/>
                <a:ea typeface="Asana"/>
                <a:cs typeface="Asana"/>
              </a:rPr>
              <a:t>-</a:t>
            </a:r>
            <a:r>
              <a:rPr sz="2600" b="0" i="0" u="none">
                <a:solidFill>
                  <a:srgbClr val="000000"/>
                </a:solidFill>
                <a:latin typeface="Asana"/>
                <a:ea typeface="Asana"/>
                <a:cs typeface="Asana"/>
              </a:rPr>
              <a:t>  † 06.08.1969  </a:t>
            </a:r>
            <a:endParaRPr sz="2600" b="0" i="0" u="none">
              <a:solidFill>
                <a:srgbClr val="000000"/>
              </a:solidFill>
              <a:latin typeface="Asana"/>
              <a:ea typeface="Asana"/>
              <a:cs typeface="Asana"/>
            </a:endParaRPr>
          </a:p>
          <a:p>
            <a:pPr>
              <a:defRPr/>
            </a:pPr>
            <a:endParaRPr sz="2600" b="0" i="0" u="none">
              <a:solidFill>
                <a:srgbClr val="000000"/>
              </a:solidFill>
              <a:latin typeface="Asana"/>
              <a:ea typeface="Asana"/>
              <a:cs typeface="Asana"/>
            </a:endParaRPr>
          </a:p>
          <a:p>
            <a:pPr>
              <a:defRPr/>
            </a:pPr>
            <a:r>
              <a:rPr lang="de-DE" sz="2600" b="0" i="0" u="none">
                <a:solidFill>
                  <a:srgbClr val="000000"/>
                </a:solidFill>
                <a:latin typeface="Asana"/>
                <a:ea typeface="Asana"/>
                <a:cs typeface="Asana"/>
              </a:rPr>
              <a:t>Mitbegründer der Frankfurter Schule</a:t>
            </a:r>
            <a:endParaRPr sz="2600" b="0" i="0" u="none">
              <a:solidFill>
                <a:srgbClr val="000000"/>
              </a:solidFill>
              <a:latin typeface="Asana"/>
              <a:ea typeface="Asana"/>
              <a:cs typeface="Asana"/>
            </a:endParaRPr>
          </a:p>
          <a:p>
            <a:pPr>
              <a:defRPr/>
            </a:pPr>
            <a:endParaRPr sz="2600" b="0" i="0" u="none">
              <a:solidFill>
                <a:srgbClr val="000000"/>
              </a:solidFill>
              <a:latin typeface="Asana"/>
              <a:ea typeface="Asana"/>
              <a:cs typeface="Asana"/>
            </a:endParaRPr>
          </a:p>
          <a:p>
            <a:pPr>
              <a:defRPr/>
            </a:pPr>
            <a:r>
              <a:rPr lang="de-DE" sz="2600" b="0" i="0" u="none">
                <a:solidFill>
                  <a:srgbClr val="000000"/>
                </a:solidFill>
                <a:latin typeface="Asana"/>
                <a:ea typeface="Asana"/>
                <a:cs typeface="Asana"/>
              </a:rPr>
              <a:t>Floh aufgrund seiner jüdischen Herkunft 1938 nach New York</a:t>
            </a:r>
            <a:endParaRPr sz="1800" b="0" i="0" u="none">
              <a:solidFill>
                <a:srgbClr val="000000"/>
              </a:solidFill>
              <a:latin typeface="Asana"/>
              <a:ea typeface="Asana"/>
              <a:cs typeface="Asana"/>
            </a:endParaRPr>
          </a:p>
          <a:p>
            <a:pPr>
              <a:defRPr/>
            </a:pPr>
            <a:endParaRPr/>
          </a:p>
        </p:txBody>
      </p:sp>
      <p:pic>
        <p:nvPicPr>
          <p:cNvPr id="1018152572" name=""/>
          <p:cNvPicPr>
            <a:picLocks noChangeAspect="1"/>
          </p:cNvPicPr>
          <p:nvPr/>
        </p:nvPicPr>
        <p:blipFill rotWithShape="1">
          <a:blip r:embed="rId3"/>
          <a:stretch/>
        </p:blipFill>
        <p:spPr bwMode="auto">
          <a:xfrm flipH="0" flipV="0">
            <a:off x="7988762" y="1181098"/>
            <a:ext cx="3657483" cy="3568575"/>
          </a:xfrm>
          <a:prstGeom prst="rect">
            <a:avLst/>
          </a:prstGeom>
        </p:spPr>
      </p:pic>
      <p:sp>
        <p:nvSpPr>
          <p:cNvPr id="714879699" name=""/>
          <p:cNvSpPr txBox="1"/>
          <p:nvPr/>
        </p:nvSpPr>
        <p:spPr bwMode="auto">
          <a:xfrm rot="0" flipH="0" flipV="0">
            <a:off x="8190780" y="4819083"/>
            <a:ext cx="3254167" cy="2746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200" u="sng">
                <a:latin typeface="Asana"/>
                <a:ea typeface="Asana"/>
                <a:cs typeface="Asana"/>
                <a:hlinkClick r:id="rId4" tooltip=""/>
              </a:rPr>
              <a:t>100 Köpfe der Demokratie (Artikel 2267)</a:t>
            </a:r>
            <a:endParaRPr>
              <a:latin typeface="Asana"/>
              <a:cs typeface="Asana"/>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59399820" name="Title 1"/>
          <p:cNvSpPr>
            <a:spLocks noGrp="1"/>
          </p:cNvSpPr>
          <p:nvPr>
            <p:ph type="title"/>
          </p:nvPr>
        </p:nvSpPr>
        <p:spPr bwMode="auto"/>
        <p:txBody>
          <a:bodyPr/>
          <a:lstStyle/>
          <a:p>
            <a:pPr>
              <a:defRPr/>
            </a:pPr>
            <a:r>
              <a:rPr lang="de-DE"/>
              <a:t>&gt;Im Jeu de Paume gekritzelt&lt;</a:t>
            </a:r>
            <a:endParaRPr/>
          </a:p>
        </p:txBody>
      </p:sp>
      <p:sp>
        <p:nvSpPr>
          <p:cNvPr id="1644075073" name="Content Placeholder 2"/>
          <p:cNvSpPr>
            <a:spLocks noGrp="1"/>
          </p:cNvSpPr>
          <p:nvPr>
            <p:ph idx="1"/>
          </p:nvPr>
        </p:nvSpPr>
        <p:spPr bwMode="auto">
          <a:xfrm flipH="0" flipV="0">
            <a:off x="838198" y="1825624"/>
            <a:ext cx="4717443" cy="4351338"/>
          </a:xfrm>
        </p:spPr>
        <p:txBody>
          <a:bodyPr/>
          <a:lstStyle/>
          <a:p>
            <a:pPr>
              <a:defRPr/>
            </a:pPr>
            <a:r>
              <a:rPr lang="de-DE"/>
              <a:t>Pariser Museum </a:t>
            </a:r>
            <a:endParaRPr lang="de-DE"/>
          </a:p>
          <a:p>
            <a:pPr>
              <a:defRPr/>
            </a:pPr>
            <a:r>
              <a:rPr lang="de-DE"/>
              <a:t>Beherbergte eine bedeutende Sammlung impressionistischer Gemälde</a:t>
            </a:r>
            <a:endParaRPr lang="de-DE"/>
          </a:p>
          <a:p>
            <a:pPr>
              <a:defRPr/>
            </a:pPr>
            <a:endParaRPr lang="de-DE"/>
          </a:p>
          <a:p>
            <a:pPr marL="0" indent="0">
              <a:buFont typeface="Arial"/>
              <a:buNone/>
              <a:defRPr/>
            </a:pPr>
            <a:endParaRPr lang="de-DE"/>
          </a:p>
        </p:txBody>
      </p:sp>
      <p:pic>
        <p:nvPicPr>
          <p:cNvPr id="1301563745" name=""/>
          <p:cNvPicPr>
            <a:picLocks noChangeAspect="1"/>
          </p:cNvPicPr>
          <p:nvPr/>
        </p:nvPicPr>
        <p:blipFill rotWithShape="1">
          <a:blip r:embed="rId3"/>
          <a:stretch/>
        </p:blipFill>
        <p:spPr bwMode="auto">
          <a:xfrm flipH="0" flipV="0">
            <a:off x="6188434" y="1641655"/>
            <a:ext cx="5165365" cy="344148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85780319" name="Title 1"/>
          <p:cNvSpPr>
            <a:spLocks noGrp="1"/>
          </p:cNvSpPr>
          <p:nvPr>
            <p:ph type="title"/>
          </p:nvPr>
        </p:nvSpPr>
        <p:spPr bwMode="auto"/>
        <p:txBody>
          <a:bodyPr/>
          <a:lstStyle/>
          <a:p>
            <a:pPr>
              <a:defRPr/>
            </a:pPr>
            <a:endParaRPr/>
          </a:p>
        </p:txBody>
      </p:sp>
      <p:sp>
        <p:nvSpPr>
          <p:cNvPr id="1670238791" name="Content Placeholder 2"/>
          <p:cNvSpPr>
            <a:spLocks noGrp="1"/>
          </p:cNvSpPr>
          <p:nvPr>
            <p:ph idx="1"/>
          </p:nvPr>
        </p:nvSpPr>
        <p:spPr bwMode="auto"/>
        <p:txBody>
          <a:bodyPr/>
          <a:lstStyle/>
          <a:p>
            <a:pPr>
              <a:defRPr/>
            </a:pPr>
            <a:endParaRPr/>
          </a:p>
        </p:txBody>
      </p:sp>
      <p:pic>
        <p:nvPicPr>
          <p:cNvPr id="616687331" name=""/>
          <p:cNvPicPr>
            <a:picLocks noChangeAspect="1"/>
          </p:cNvPicPr>
          <p:nvPr/>
        </p:nvPicPr>
        <p:blipFill rotWithShape="1">
          <a:blip r:embed="rId3"/>
          <a:stretch/>
        </p:blipFill>
        <p:spPr bwMode="auto">
          <a:xfrm flipH="0" flipV="0">
            <a:off x="123564" y="437916"/>
            <a:ext cx="6736981" cy="4927127"/>
          </a:xfrm>
          <a:prstGeom prst="rect">
            <a:avLst/>
          </a:prstGeom>
        </p:spPr>
      </p:pic>
      <p:sp>
        <p:nvSpPr>
          <p:cNvPr id="1727987349" name=""/>
          <p:cNvSpPr txBox="1"/>
          <p:nvPr/>
        </p:nvSpPr>
        <p:spPr bwMode="auto">
          <a:xfrm rot="0" flipH="0" flipV="0">
            <a:off x="1142079" y="5516955"/>
            <a:ext cx="5042829"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de-DE"/>
              <a:t>Claude Monet 1877</a:t>
            </a:r>
            <a:endParaRPr/>
          </a:p>
        </p:txBody>
      </p:sp>
      <p:pic>
        <p:nvPicPr>
          <p:cNvPr id="480612898" name=""/>
          <p:cNvPicPr>
            <a:picLocks noChangeAspect="1"/>
          </p:cNvPicPr>
          <p:nvPr/>
        </p:nvPicPr>
        <p:blipFill rotWithShape="1">
          <a:blip r:embed="rId4"/>
          <a:stretch/>
        </p:blipFill>
        <p:spPr bwMode="auto">
          <a:xfrm flipH="0" flipV="0">
            <a:off x="5416600" y="1362037"/>
            <a:ext cx="6634280" cy="4422853"/>
          </a:xfrm>
          <a:prstGeom prst="rect">
            <a:avLst/>
          </a:prstGeom>
        </p:spPr>
      </p:pic>
      <p:sp>
        <p:nvSpPr>
          <p:cNvPr id="1701707303" name=""/>
          <p:cNvSpPr txBox="1"/>
          <p:nvPr/>
        </p:nvSpPr>
        <p:spPr bwMode="auto">
          <a:xfrm rot="0" flipH="0" flipV="0">
            <a:off x="6225222" y="5894183"/>
            <a:ext cx="4521261"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de-DE" u="sng">
                <a:hlinkClick r:id="rId5" tooltip=""/>
              </a:rPr>
              <a:t>Google Maps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91674416" name="Title 1"/>
          <p:cNvSpPr>
            <a:spLocks noGrp="1"/>
          </p:cNvSpPr>
          <p:nvPr>
            <p:ph type="title"/>
          </p:nvPr>
        </p:nvSpPr>
        <p:spPr bwMode="auto"/>
        <p:txBody>
          <a:bodyPr/>
          <a:lstStyle/>
          <a:p>
            <a:pPr>
              <a:defRPr/>
            </a:pPr>
            <a:r>
              <a:rPr lang="de-DE"/>
              <a:t>Kernaussagen</a:t>
            </a:r>
            <a:endParaRPr/>
          </a:p>
        </p:txBody>
      </p:sp>
      <p:sp>
        <p:nvSpPr>
          <p:cNvPr id="1314760579"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de-DE"/>
              <a:t>Scheinbare Zustimmung des sinnlichen Staunens:</a:t>
            </a:r>
            <a:endParaRPr lang="de-DE"/>
          </a:p>
          <a:p>
            <a:pPr marL="0" indent="0">
              <a:buFont typeface="Arial"/>
              <a:buNone/>
              <a:defRPr/>
            </a:pPr>
            <a:r>
              <a:rPr lang="de-DE" i="1"/>
              <a:t>„die Auflösung der gegenständlichen Welt in ihre perzeptiven Korrelate; der Versuch, sie ins Subjekt nach Hause zu bringen, enthüllt sich erst ganz in der Wahl der Objekte.“</a:t>
            </a:r>
            <a:endParaRPr lang="de-DE"/>
          </a:p>
          <a:p>
            <a:pPr>
              <a:defRPr/>
            </a:pPr>
            <a:endParaRPr lang="de-DE" i="1"/>
          </a:p>
          <a:p>
            <a:pPr>
              <a:defRPr/>
            </a:pPr>
            <a:r>
              <a:rPr lang="de-DE"/>
              <a:t>Destruiert die Wirklichkeit der Impressionistischen Kunst</a:t>
            </a:r>
            <a:endParaRPr lang="de-DE"/>
          </a:p>
          <a:p>
            <a:pPr marL="0" indent="0">
              <a:buFont typeface="Arial"/>
              <a:buNone/>
              <a:defRPr/>
            </a:pPr>
            <a:r>
              <a:rPr lang="de-DE" i="1"/>
              <a:t>„Jeder weiß, der Impressionismus hat die Gegenstände in Farbflecke, Licht, Atmosphäre zerlegt und damit das Bild der Welt subkektiviert.“</a:t>
            </a:r>
            <a:endParaRPr lang="de-DE"/>
          </a:p>
          <a:p>
            <a:pPr marL="0" indent="0">
              <a:buFont typeface="Arial"/>
              <a:buNone/>
              <a:defRPr/>
            </a:pPr>
            <a:endParaRPr i="1"/>
          </a:p>
          <a:p>
            <a:pPr marL="0" indent="0">
              <a:buFont typeface="Arial"/>
              <a:buNone/>
              <a:defRPr/>
            </a:pPr>
            <a:r>
              <a:rPr lang="de-DE" i="0"/>
              <a:t>-&gt; Impressionismus versagt das Negative zu zeigen</a:t>
            </a:r>
            <a:endParaRPr lang="de-DE" i="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91003650" name="Title 1"/>
          <p:cNvSpPr>
            <a:spLocks noGrp="1"/>
          </p:cNvSpPr>
          <p:nvPr>
            <p:ph type="title"/>
          </p:nvPr>
        </p:nvSpPr>
        <p:spPr bwMode="auto"/>
        <p:txBody>
          <a:bodyPr/>
          <a:lstStyle/>
          <a:p>
            <a:pPr>
              <a:defRPr/>
            </a:pPr>
            <a:r>
              <a:rPr lang="de-DE"/>
              <a:t>Kernaussagen</a:t>
            </a:r>
            <a:endParaRPr/>
          </a:p>
        </p:txBody>
      </p:sp>
      <p:sp>
        <p:nvSpPr>
          <p:cNvPr id="1113960831"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Font typeface="Arial"/>
              <a:buNone/>
              <a:defRPr/>
            </a:pPr>
            <a:r>
              <a:rPr lang="de-DE" i="1"/>
              <a:t>„daß Schönheit bestehen kann in der paradoxen Einheit des Unzerstörten und des Zerstörenden.“</a:t>
            </a:r>
            <a:endParaRPr lang="de-DE" i="1"/>
          </a:p>
          <a:p>
            <a:pPr marL="0" indent="0">
              <a:buFont typeface="Arial"/>
              <a:buNone/>
              <a:defRPr/>
            </a:pPr>
            <a:endParaRPr lang="de-DE" i="1"/>
          </a:p>
          <a:p>
            <a:pPr marL="0" indent="0">
              <a:buFont typeface="Arial"/>
              <a:buNone/>
              <a:defRPr/>
            </a:pPr>
            <a:r>
              <a:rPr lang="de-DE" i="0"/>
              <a:t>-&gt; Negative Dialektik </a:t>
            </a:r>
            <a:endParaRPr lang="de-DE" i="0"/>
          </a:p>
          <a:p>
            <a:pPr marL="0" indent="0">
              <a:buFont typeface="Arial"/>
              <a:buNone/>
              <a:defRPr/>
            </a:pPr>
            <a:r>
              <a:rPr lang="de-DE" i="0"/>
              <a:t>-&gt; Die Illusion eines schönen Augenblickes kann nicht widerlegt werden</a:t>
            </a:r>
            <a:endParaRPr lang="de-DE" i="0"/>
          </a:p>
          <a:p>
            <a:pPr marL="0" indent="0">
              <a:buFont typeface="Arial"/>
              <a:buNone/>
              <a:defRPr/>
            </a:pPr>
            <a:endParaRPr i="0"/>
          </a:p>
          <a:p>
            <a:pPr marL="0" indent="0">
              <a:buFont typeface="Arial"/>
              <a:buNone/>
              <a:defRPr/>
            </a:pPr>
            <a:r>
              <a:rPr lang="de-DE" i="1"/>
              <a:t>„Man stellt sich dazu einen Vater vor, der, mit dem unerfahren souveränen Gestus des Sachverständigen, aus so ein Plakat deutet und sagt: der Mann kann was.“</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116304447" name=""/>
          <p:cNvPicPr>
            <a:picLocks noChangeAspect="1"/>
          </p:cNvPicPr>
          <p:nvPr/>
        </p:nvPicPr>
        <p:blipFill rotWithShape="1">
          <a:blip r:embed="rId3"/>
          <a:stretch/>
        </p:blipFill>
        <p:spPr bwMode="auto">
          <a:xfrm>
            <a:off x="594614" y="0"/>
            <a:ext cx="4231531" cy="6857999"/>
          </a:xfrm>
          <a:prstGeom prst="rect">
            <a:avLst/>
          </a:prstGeom>
        </p:spPr>
      </p:pic>
      <p:pic>
        <p:nvPicPr>
          <p:cNvPr id="1664722844" name=""/>
          <p:cNvPicPr>
            <a:picLocks noChangeAspect="1"/>
          </p:cNvPicPr>
          <p:nvPr/>
        </p:nvPicPr>
        <p:blipFill rotWithShape="1">
          <a:blip r:embed="rId4"/>
          <a:stretch/>
        </p:blipFill>
        <p:spPr bwMode="auto">
          <a:xfrm flipH="0" flipV="0">
            <a:off x="5414182" y="119059"/>
            <a:ext cx="6123515" cy="4001021"/>
          </a:xfrm>
          <a:prstGeom prst="rect">
            <a:avLst/>
          </a:prstGeom>
        </p:spPr>
      </p:pic>
      <p:sp>
        <p:nvSpPr>
          <p:cNvPr id="662921192" name=""/>
          <p:cNvSpPr txBox="1"/>
          <p:nvPr/>
        </p:nvSpPr>
        <p:spPr bwMode="auto">
          <a:xfrm rot="0" flipH="0" flipV="0">
            <a:off x="5772549" y="4602178"/>
            <a:ext cx="5826020" cy="146340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de-DE"/>
              <a:t>„der Eiffelturm, aus nächster Nähe von unten besehen, ist ein grausiges Monstrum, squat, sagte man englisch, breit auf vier kurzen, ungeheuerlichen, krummen Beinen, gierig wartend, ob es nicht doch noch die Stadt verschlingen kann“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366290" name="Title 1"/>
          <p:cNvSpPr>
            <a:spLocks noGrp="1"/>
          </p:cNvSpPr>
          <p:nvPr>
            <p:ph type="title"/>
          </p:nvPr>
        </p:nvSpPr>
        <p:spPr bwMode="auto"/>
        <p:txBody>
          <a:bodyPr/>
          <a:lstStyle/>
          <a:p>
            <a:pPr>
              <a:defRPr/>
            </a:pPr>
            <a:r>
              <a:rPr lang="de-DE"/>
              <a:t>Charles-Pierre Baudelaire</a:t>
            </a:r>
            <a:endParaRPr/>
          </a:p>
        </p:txBody>
      </p:sp>
      <p:sp>
        <p:nvSpPr>
          <p:cNvPr id="1907520855" name="Content Placeholder 2"/>
          <p:cNvSpPr>
            <a:spLocks noGrp="1"/>
          </p:cNvSpPr>
          <p:nvPr>
            <p:ph idx="1"/>
          </p:nvPr>
        </p:nvSpPr>
        <p:spPr bwMode="auto">
          <a:xfrm flipH="0" flipV="0">
            <a:off x="838198" y="1825624"/>
            <a:ext cx="6584720" cy="4351338"/>
          </a:xfrm>
        </p:spPr>
        <p:txBody>
          <a:bodyPr/>
          <a:lstStyle/>
          <a:p>
            <a:pPr>
              <a:defRPr/>
            </a:pPr>
            <a:r>
              <a:rPr lang="en-US" sz="2800" b="0" i="0" u="none" strike="noStrike" cap="none" spc="0">
                <a:solidFill>
                  <a:srgbClr val="000000"/>
                </a:solidFill>
                <a:latin typeface="Asana"/>
                <a:ea typeface="Asana"/>
                <a:cs typeface="Asana"/>
              </a:rPr>
              <a:t>* </a:t>
            </a:r>
            <a:r>
              <a:rPr lang="de-DE" sz="2800" b="0" i="0" u="none" strike="noStrike" cap="none" spc="0">
                <a:solidFill>
                  <a:srgbClr val="000000"/>
                </a:solidFill>
                <a:latin typeface="Asana"/>
                <a:ea typeface="Asana"/>
                <a:cs typeface="Asana"/>
              </a:rPr>
              <a:t>09</a:t>
            </a:r>
            <a:r>
              <a:rPr lang="en-US" sz="2800" b="0" i="0" u="none" strike="noStrike" cap="none" spc="0">
                <a:solidFill>
                  <a:srgbClr val="000000"/>
                </a:solidFill>
                <a:latin typeface="Asana"/>
                <a:ea typeface="Asana"/>
                <a:cs typeface="Asana"/>
              </a:rPr>
              <a:t>.0</a:t>
            </a:r>
            <a:r>
              <a:rPr lang="de-DE" sz="2800" b="0" i="0" u="none" strike="noStrike" cap="none" spc="0">
                <a:solidFill>
                  <a:srgbClr val="000000"/>
                </a:solidFill>
                <a:latin typeface="Asana"/>
                <a:ea typeface="Asana"/>
                <a:cs typeface="Asana"/>
              </a:rPr>
              <a:t>4</a:t>
            </a:r>
            <a:r>
              <a:rPr lang="en-US" sz="2800" b="0" i="0" u="none" strike="noStrike" cap="none" spc="0">
                <a:solidFill>
                  <a:srgbClr val="000000"/>
                </a:solidFill>
                <a:latin typeface="Asana"/>
                <a:ea typeface="Asana"/>
                <a:cs typeface="Asana"/>
              </a:rPr>
              <a:t>.1</a:t>
            </a:r>
            <a:r>
              <a:rPr lang="de-DE" sz="2800" b="0" i="0" u="none" strike="noStrike" cap="none" spc="0">
                <a:solidFill>
                  <a:srgbClr val="000000"/>
                </a:solidFill>
                <a:latin typeface="Asana"/>
                <a:ea typeface="Asana"/>
                <a:cs typeface="Asana"/>
              </a:rPr>
              <a:t>821</a:t>
            </a:r>
            <a:r>
              <a:rPr lang="en-US" sz="2800" b="0" i="0" u="none" strike="noStrike" cap="none" spc="0">
                <a:solidFill>
                  <a:srgbClr val="000000"/>
                </a:solidFill>
                <a:latin typeface="Asana"/>
                <a:ea typeface="Asana"/>
                <a:cs typeface="Asana"/>
              </a:rPr>
              <a:t> </a:t>
            </a:r>
            <a:r>
              <a:rPr lang="de-DE" sz="2800" b="0" i="0" u="none" strike="noStrike" cap="none" spc="0">
                <a:solidFill>
                  <a:srgbClr val="000000"/>
                </a:solidFill>
                <a:latin typeface="Asana"/>
                <a:ea typeface="Asana"/>
                <a:cs typeface="Asana"/>
              </a:rPr>
              <a:t>-</a:t>
            </a:r>
            <a:r>
              <a:rPr lang="en-US" sz="2800" b="0" i="0" u="none" strike="noStrike" cap="none" spc="0">
                <a:solidFill>
                  <a:srgbClr val="000000"/>
                </a:solidFill>
                <a:latin typeface="Asana"/>
                <a:ea typeface="Asana"/>
                <a:cs typeface="Asana"/>
              </a:rPr>
              <a:t>  † </a:t>
            </a:r>
            <a:r>
              <a:rPr lang="de-DE" sz="2800" b="0" i="0" u="none" strike="noStrike" cap="none" spc="0">
                <a:solidFill>
                  <a:srgbClr val="000000"/>
                </a:solidFill>
                <a:latin typeface="Asana"/>
                <a:ea typeface="Asana"/>
                <a:cs typeface="Asana"/>
              </a:rPr>
              <a:t>31</a:t>
            </a:r>
            <a:r>
              <a:rPr lang="en-US" sz="2800" b="0" i="0" u="none" strike="noStrike" cap="none" spc="0">
                <a:solidFill>
                  <a:srgbClr val="000000"/>
                </a:solidFill>
                <a:latin typeface="Asana"/>
                <a:ea typeface="Asana"/>
                <a:cs typeface="Asana"/>
              </a:rPr>
              <a:t>.08.1</a:t>
            </a:r>
            <a:r>
              <a:rPr lang="de-DE" sz="2800" b="0" i="0" u="none" strike="noStrike" cap="none" spc="0">
                <a:solidFill>
                  <a:srgbClr val="000000"/>
                </a:solidFill>
                <a:latin typeface="Asana"/>
                <a:ea typeface="Asana"/>
                <a:cs typeface="Asana"/>
              </a:rPr>
              <a:t>867</a:t>
            </a:r>
            <a:r>
              <a:rPr lang="en-US" sz="2800" b="0" i="0" u="none" strike="noStrike" cap="none" spc="0">
                <a:solidFill>
                  <a:srgbClr val="000000"/>
                </a:solidFill>
                <a:latin typeface="Asana"/>
                <a:ea typeface="Asana"/>
                <a:cs typeface="Asana"/>
              </a:rPr>
              <a:t>  </a:t>
            </a:r>
            <a:endParaRPr/>
          </a:p>
          <a:p>
            <a:pPr>
              <a:defRPr/>
            </a:pPr>
            <a:endParaRPr/>
          </a:p>
          <a:p>
            <a:pPr>
              <a:defRPr/>
            </a:pPr>
            <a:r>
              <a:rPr lang="de-DE"/>
              <a:t>Erbte 1842 ein Vermöge, welches er durch seine Ausschweifende Lebensweise mit Alkohol, Drogen &amp; Frauen, aber auf dem Ankauf vieler Bilder verbrauchte</a:t>
            </a:r>
            <a:endParaRPr lang="de-DE"/>
          </a:p>
          <a:p>
            <a:pPr>
              <a:defRPr/>
            </a:pPr>
            <a:endParaRPr/>
          </a:p>
          <a:p>
            <a:pPr>
              <a:defRPr/>
            </a:pPr>
            <a:r>
              <a:rPr lang="de-DE"/>
              <a:t>Angeklagt wegen obszöner Gedichte</a:t>
            </a:r>
            <a:endParaRPr/>
          </a:p>
        </p:txBody>
      </p:sp>
      <p:pic>
        <p:nvPicPr>
          <p:cNvPr id="261599590" name=""/>
          <p:cNvPicPr>
            <a:picLocks noChangeAspect="1"/>
          </p:cNvPicPr>
          <p:nvPr/>
        </p:nvPicPr>
        <p:blipFill rotWithShape="1">
          <a:blip r:embed="rId3"/>
          <a:stretch/>
        </p:blipFill>
        <p:spPr bwMode="auto">
          <a:xfrm flipH="0" flipV="0">
            <a:off x="7800148" y="1260642"/>
            <a:ext cx="3747735" cy="473713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67457440" name="Title 1"/>
          <p:cNvSpPr>
            <a:spLocks noGrp="1"/>
          </p:cNvSpPr>
          <p:nvPr>
            <p:ph type="title"/>
          </p:nvPr>
        </p:nvSpPr>
        <p:spPr bwMode="auto"/>
        <p:txBody>
          <a:bodyPr/>
          <a:lstStyle/>
          <a:p>
            <a:pPr>
              <a:defRPr/>
            </a:pPr>
            <a:r>
              <a:rPr lang="de-DE"/>
              <a:t>Kernaussagen</a:t>
            </a:r>
            <a:endParaRPr/>
          </a:p>
        </p:txBody>
      </p:sp>
      <p:sp>
        <p:nvSpPr>
          <p:cNvPr id="1195916188" name="Content Placeholder 2"/>
          <p:cNvSpPr>
            <a:spLocks noGrp="1"/>
          </p:cNvSpPr>
          <p:nvPr>
            <p:ph idx="1"/>
          </p:nvPr>
        </p:nvSpPr>
        <p:spPr bwMode="auto"/>
        <p:txBody>
          <a:bodyPr/>
          <a:lstStyle/>
          <a:p>
            <a:pPr>
              <a:defRPr/>
            </a:pPr>
            <a:r>
              <a:rPr lang="de-DE"/>
              <a:t>Der moderne Künstler ist ein Flaneur, ein Beobachter des großstädtischen Lebens</a:t>
            </a:r>
            <a:endParaRPr lang="de-DE"/>
          </a:p>
          <a:p>
            <a:pPr>
              <a:defRPr/>
            </a:pPr>
            <a:endParaRPr/>
          </a:p>
          <a:p>
            <a:pPr marL="0" indent="0">
              <a:buFont typeface="Arial"/>
              <a:buNone/>
              <a:defRPr/>
            </a:pPr>
            <a:r>
              <a:rPr lang="de-DE" i="1"/>
              <a:t>„Er interessiert sich für die ganze Welt; er will wissen, begreifen und würdigen, was sich auf der Oberfläche unres Sphäroids nur ereignet.“</a:t>
            </a:r>
            <a:endParaRPr i="1"/>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New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ONLYOFFICE/9.1.0.173</Application>
  <PresentationFormat>On-screen Show (4:3)</PresentationFormat>
  <Paragraphs>0</Paragraphs>
  <Slides>18</Slides>
  <Notes>18</Notes>
  <HiddenSlides>0</HiddenSlides>
  <MMClips>2</MMClips>
  <ScaleCrop>0</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cp:revision>
  <dcterms:modified xsi:type="dcterms:W3CDTF">2026-05-13T09:58:23Z</dcterms:modified>
</cp:coreProperties>
</file>