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wmf" ContentType="image/x-wmf"/>
  <Default Extension="bin" ContentType="application/vnd.openxmlformats-officedocument.oleObject"/>
  <Default Extension="rels" ContentType="application/vnd.openxmlformats-package.relationships+xml"/>
  <Default Extension="jpeg" ContentType="image/jpeg"/>
  <Default Extension="png" ContentType="image/png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slideLayouts/slideLayout2.xml" ContentType="application/vnd.openxmlformats-officedocument.presentationml.slideLayout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docProps/core.xml" ContentType="application/vnd.openxmlformats-package.core-properties+xml"/>
  <Override PartName="/ppt/slideMasters/slideMaster1.xml" ContentType="application/vnd.openxmlformats-officedocument.presentationml.slideMaster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6346245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7405077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en-US"/>
              <a:t>10/30/2013</a:t>
            </a:fld>
            <a:endParaRPr lang="en-US"/>
          </a:p>
        </p:txBody>
      </p:sp>
      <p:sp>
        <p:nvSpPr>
          <p:cNvPr id="609028347" name="Slide Image Placeholder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en-US"/>
          </a:p>
        </p:txBody>
      </p:sp>
      <p:sp>
        <p:nvSpPr>
          <p:cNvPr id="96553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255953064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4295564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5827179" name="Slide Image Placeholder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73818832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en-US">
              <a:latin typeface="Arial"/>
              <a:cs typeface="Arial"/>
            </a:endParaRPr>
          </a:p>
        </p:txBody>
      </p:sp>
      <p:sp>
        <p:nvSpPr>
          <p:cNvPr id="147371550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204788" name="Rectangle 11"/>
          <p:cNvSpPr/>
          <p:nvPr userDrawn="1"/>
        </p:nvSpPr>
        <p:spPr bwMode="auto">
          <a:xfrm>
            <a:off x="2174709" y="1340767"/>
            <a:ext cx="7953738" cy="3744415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41265190" name="Rectangle 3"/>
          <p:cNvSpPr/>
          <p:nvPr userDrawn="1"/>
        </p:nvSpPr>
        <p:spPr bwMode="auto">
          <a:xfrm>
            <a:off x="2351583" y="1484784"/>
            <a:ext cx="7584842" cy="3456383"/>
          </a:xfrm>
          <a:prstGeom prst="rect">
            <a:avLst/>
          </a:prstGeom>
          <a:solidFill>
            <a:schemeClr val="bg1">
              <a:alpha val="81000"/>
            </a:schemeClr>
          </a:solidFill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214118135" name="Title 1"/>
          <p:cNvSpPr>
            <a:spLocks noGrp="1"/>
          </p:cNvSpPr>
          <p:nvPr>
            <p:ph type="ctrTitle"/>
          </p:nvPr>
        </p:nvSpPr>
        <p:spPr bwMode="auto">
          <a:xfrm>
            <a:off x="2831637" y="2132855"/>
            <a:ext cx="6624735" cy="1080119"/>
          </a:xfrm>
        </p:spPr>
        <p:txBody>
          <a:bodyPr anchor="b">
            <a:noAutofit/>
          </a:bodyPr>
          <a:lstStyle>
            <a:lvl1pPr algn="ctr">
              <a:lnSpc>
                <a:spcPct val="100000"/>
              </a:lnSpc>
              <a:defRPr sz="40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18861976" name="Subtitle 2"/>
          <p:cNvSpPr>
            <a:spLocks noGrp="1"/>
          </p:cNvSpPr>
          <p:nvPr>
            <p:ph type="subTitle" idx="1"/>
          </p:nvPr>
        </p:nvSpPr>
        <p:spPr bwMode="auto">
          <a:xfrm>
            <a:off x="2831637" y="3284983"/>
            <a:ext cx="6624735" cy="1224135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3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1642285547" name="Rectangle 12"/>
          <p:cNvSpPr/>
          <p:nvPr userDrawn="1"/>
        </p:nvSpPr>
        <p:spPr bwMode="auto">
          <a:xfrm>
            <a:off x="1967542" y="1188367"/>
            <a:ext cx="8352927" cy="4049215"/>
          </a:xfrm>
          <a:prstGeom prst="rect">
            <a:avLst/>
          </a:prstGeom>
          <a:noFill/>
          <a:ln w="22225">
            <a:solidFill>
              <a:schemeClr val="bg1">
                <a:alpha val="84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65376318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76659129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50795452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644638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890450448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/>
              <a:buChar char="•"/>
              <a:defRPr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867922693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1307934401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6498481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2495837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79026939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97599" y="1600201"/>
            <a:ext cx="5384799" cy="4525962"/>
          </a:xfrm>
        </p:spPr>
        <p:txBody>
          <a:bodyPr/>
          <a:lstStyle>
            <a:lvl1pPr marL="85725" indent="0">
              <a:defRPr sz="2400"/>
            </a:lvl1pPr>
            <a:lvl2pPr marL="85725" indent="0">
              <a:defRPr sz="1600"/>
            </a:lvl2pPr>
            <a:lvl3pPr marL="85725" indent="0">
              <a:defRPr sz="1600"/>
            </a:lvl3pPr>
            <a:lvl4pPr marL="85725" indent="0">
              <a:defRPr sz="1600"/>
            </a:lvl4pPr>
            <a:lvl5pPr marL="85725" indent="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 </a:t>
            </a:r>
            <a:r>
              <a:rPr/>
              <a:t>Click to edit Master text styles</a:t>
            </a:r>
            <a:endParaRPr/>
          </a:p>
        </p:txBody>
      </p:sp>
      <p:sp>
        <p:nvSpPr>
          <p:cNvPr id="1915826183" name="Content Placeholder 8"/>
          <p:cNvSpPr>
            <a:spLocks noGrp="1"/>
          </p:cNvSpPr>
          <p:nvPr>
            <p:ph sz="quarter" idx="13"/>
          </p:nvPr>
        </p:nvSpPr>
        <p:spPr bwMode="auto">
          <a:xfrm>
            <a:off x="487679" y="1600200"/>
            <a:ext cx="5388863" cy="4526279"/>
          </a:xfrm>
        </p:spPr>
        <p:txBody>
          <a:bodyPr/>
          <a:lstStyle>
            <a:lvl1pPr marL="0" indent="0" algn="l">
              <a:defRPr/>
            </a:lvl1pPr>
            <a:lvl2pPr marL="0" indent="0" algn="l">
              <a:defRPr/>
            </a:lvl2pPr>
            <a:lvl3pPr marL="0" indent="0" algn="l">
              <a:defRPr/>
            </a:lvl3pPr>
            <a:lvl4pPr marL="0" indent="0" algn="l">
              <a:defRPr/>
            </a:lvl4pPr>
            <a:lvl5pPr marL="0" indent="0" algn="l">
              <a:defRPr/>
            </a:lvl5pPr>
          </a:lstStyle>
          <a:p>
            <a:pPr lvl="0">
              <a:defRPr/>
            </a:pPr>
            <a:r>
              <a:rPr/>
              <a:t> </a:t>
            </a:r>
            <a:r>
              <a:rPr/>
              <a:t>Click to edit Master text styles</a:t>
            </a:r>
            <a:endParaRPr/>
          </a:p>
        </p:txBody>
      </p:sp>
      <p:sp>
        <p:nvSpPr>
          <p:cNvPr id="1548265591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943091664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02822514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125216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85719036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6356" y="1441375"/>
            <a:ext cx="5386917" cy="653007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103418556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14357" y="1448779"/>
            <a:ext cx="5502257" cy="645603"/>
          </a:xfrm>
        </p:spPr>
        <p:txBody>
          <a:bodyPr anchor="b">
            <a:noAutofit/>
          </a:bodyPr>
          <a:lstStyle>
            <a:lvl1pPr marL="0" indent="0" algn="l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618299081" name="Content Placeholder 12"/>
          <p:cNvSpPr>
            <a:spLocks noGrp="1"/>
          </p:cNvSpPr>
          <p:nvPr>
            <p:ph sz="quarter" idx="14"/>
          </p:nvPr>
        </p:nvSpPr>
        <p:spPr bwMode="auto">
          <a:xfrm>
            <a:off x="6156007" y="2276865"/>
            <a:ext cx="5462969" cy="3849170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2027059659" name="Content Placeholder 12"/>
          <p:cNvSpPr>
            <a:spLocks noGrp="1"/>
          </p:cNvSpPr>
          <p:nvPr>
            <p:ph sz="quarter" idx="15"/>
          </p:nvPr>
        </p:nvSpPr>
        <p:spPr bwMode="auto">
          <a:xfrm>
            <a:off x="515381" y="2258870"/>
            <a:ext cx="5462969" cy="3849170"/>
          </a:xfrm>
        </p:spPr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55231604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783225652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2068625207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30164245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2129345872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1170577787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133989699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0280474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10991174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45379850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6738287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2740803" y="1412777"/>
            <a:ext cx="6747105" cy="3795246"/>
          </a:xfrm>
          <a:prstGeom prst="rect">
            <a:avLst/>
          </a:prstGeom>
          <a:blipFill>
            <a:blip r:embed="rId2">
              <a:alphaModFix amt="36000"/>
            </a:blip>
            <a:stretch/>
          </a:blipFill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ctr" anchorCtr="1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/>
              <a:t>Click icon to add picture</a:t>
            </a:r>
            <a:endParaRPr/>
          </a:p>
        </p:txBody>
      </p:sp>
      <p:sp>
        <p:nvSpPr>
          <p:cNvPr id="192117180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239434" y="5373215"/>
            <a:ext cx="7615765" cy="970434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cxnSp>
        <p:nvCxnSpPr>
          <p:cNvPr id="921841801" name="Straight Connector 9"/>
          <p:cNvCxnSpPr/>
          <p:nvPr userDrawn="1"/>
        </p:nvCxnSpPr>
        <p:spPr bwMode="auto">
          <a:xfrm>
            <a:off x="18355" y="943135"/>
            <a:ext cx="12191999" cy="1587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6701378" name="Straight Connector 9"/>
          <p:cNvCxnSpPr/>
          <p:nvPr userDrawn="1"/>
        </p:nvCxnSpPr>
        <p:spPr bwMode="auto">
          <a:xfrm>
            <a:off x="18355" y="979139"/>
            <a:ext cx="12191999" cy="1587"/>
          </a:xfrm>
          <a:prstGeom prst="line">
            <a:avLst/>
          </a:prstGeom>
          <a:ln w="15875" cmpd="tri">
            <a:solidFill>
              <a:schemeClr val="tx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962621" name="Title 1"/>
          <p:cNvSpPr>
            <a:spLocks noGrp="1"/>
          </p:cNvSpPr>
          <p:nvPr>
            <p:ph type="title"/>
          </p:nvPr>
        </p:nvSpPr>
        <p:spPr bwMode="auto">
          <a:xfrm>
            <a:off x="609599" y="188640"/>
            <a:ext cx="10972800" cy="864095"/>
          </a:xfrm>
        </p:spPr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027955008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1110359431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096727383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9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4497820" name="Title Placeholder 1"/>
          <p:cNvSpPr>
            <a:spLocks noGrp="1"/>
          </p:cNvSpPr>
          <p:nvPr>
            <p:ph type="title"/>
          </p:nvPr>
        </p:nvSpPr>
        <p:spPr bwMode="auto">
          <a:xfrm>
            <a:off x="609599" y="188640"/>
            <a:ext cx="10972800" cy="864095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11292087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599" y="1600201"/>
            <a:ext cx="109728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67925939" name="Date Placeholder 4"/>
          <p:cNvSpPr>
            <a:spLocks noGrp="1"/>
          </p:cNvSpPr>
          <p:nvPr>
            <p:ph type="dt" sz="half" idx="1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/>
              <a:t>22.10.2013</a:t>
            </a:fld>
            <a:endParaRPr/>
          </a:p>
        </p:txBody>
      </p:sp>
      <p:sp>
        <p:nvSpPr>
          <p:cNvPr id="2111450810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30691219" name="Slide Number Placeholder 6"/>
          <p:cNvSpPr>
            <a:spLocks noGrp="1"/>
          </p:cNvSpPr>
          <p:nvPr>
            <p:ph type="sldNum" sz="quarter" idx="12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/>
              <a:t>‹#›</a:t>
            </a:fld>
            <a:endParaRPr/>
          </a:p>
        </p:txBody>
      </p:sp>
      <p:cxnSp>
        <p:nvCxnSpPr>
          <p:cNvPr id="1351301257" name="Straight Connector 9"/>
          <p:cNvCxnSpPr/>
          <p:nvPr/>
        </p:nvCxnSpPr>
        <p:spPr bwMode="auto">
          <a:xfrm>
            <a:off x="0" y="1196751"/>
            <a:ext cx="12191999" cy="1587"/>
          </a:xfrm>
          <a:prstGeom prst="line">
            <a:avLst/>
          </a:prstGeom>
          <a:ln w="15875" cmpd="tri">
            <a:solidFill>
              <a:schemeClr val="bg1"/>
            </a:solidFill>
            <a:prstDash val="sysDot"/>
            <a:headEnd w="lg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dt="0" ftr="0" hdr="0" sldNum="0"/>
  <p:txStyles>
    <p:titleStyle>
      <a:lvl1pPr algn="ctr" defTabSz="914400" rtl="0">
        <a:lnSpc>
          <a:spcPts val="5799"/>
        </a:lnSpc>
        <a:spcBef>
          <a:spcPts val="0"/>
        </a:spcBef>
        <a:buNone/>
        <a:defRPr sz="40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361949" indent="-361949" algn="l" defTabSz="914400" rtl="0">
        <a:spcBef>
          <a:spcPts val="0"/>
        </a:spcBef>
        <a:buFont typeface="Arial"/>
        <a:buChar char="•"/>
        <a:defRPr sz="24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1pPr>
      <a:lvl2pPr marL="895349" indent="-361949" algn="l" defTabSz="914400" rtl="0">
        <a:spcBef>
          <a:spcPts val="0"/>
        </a:spcBef>
        <a:buFont typeface="Courier New"/>
        <a:buChar char="o"/>
        <a:defRPr sz="16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2pPr>
      <a:lvl3pPr marL="1162049" indent="-361949" algn="l" defTabSz="914400" rtl="0">
        <a:spcBef>
          <a:spcPts val="0"/>
        </a:spcBef>
        <a:buFont typeface="Arial"/>
        <a:buChar char="•"/>
        <a:defRPr sz="16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3pPr>
      <a:lvl4pPr marL="1438274" indent="-361949" algn="l" defTabSz="914400" rtl="0">
        <a:spcBef>
          <a:spcPts val="0"/>
        </a:spcBef>
        <a:buFont typeface="Courier New"/>
        <a:buChar char="o"/>
        <a:defRPr sz="16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4pPr>
      <a:lvl5pPr marL="1790699" indent="-361949" algn="l" defTabSz="914400" rtl="0">
        <a:spcBef>
          <a:spcPts val="0"/>
        </a:spcBef>
        <a:buFont typeface="Arial"/>
        <a:buChar char="•"/>
        <a:defRPr sz="1600">
          <a:solidFill>
            <a:schemeClr val="bg2">
              <a:lumMod val="75000"/>
            </a:schemeClr>
          </a:solidFill>
          <a:latin typeface="+mj-lt"/>
          <a:ea typeface="+mn-ea"/>
          <a:cs typeface="+mn-cs"/>
        </a:defRPr>
      </a:lvl5pPr>
      <a:lvl6pPr marL="2514599" indent="-228600" algn="l" defTabSz="914400" rtl="0">
        <a:spcBef>
          <a:spcPts val="0"/>
        </a:spcBef>
        <a:buFont typeface="Courier New"/>
        <a:buChar char="o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>
        <a:spcBef>
          <a:spcPts val="0"/>
        </a:spcBef>
        <a:buFont typeface="Arial"/>
        <a:buChar char="•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>
        <a:spcBef>
          <a:spcPts val="0"/>
        </a:spcBef>
        <a:buFont typeface="Courier New"/>
        <a:buChar char="o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>
        <a:spcBef>
          <a:spcPts val="0"/>
        </a:spcBef>
        <a:buFont typeface="Arial"/>
        <a:buChar char="•"/>
        <a:defRPr sz="16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9524588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301207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Safari">
  <a:themeElements>
    <a:clrScheme name="Safari">
      <a:dk1>
        <a:sysClr val="windowText" lastClr="000000"/>
      </a:dk1>
      <a:lt1>
        <a:sysClr val="window" lastClr="FFFFFF"/>
      </a:lt1>
      <a:dk2>
        <a:srgbClr val="583109"/>
      </a:dk2>
      <a:lt2>
        <a:srgbClr val="76420D"/>
      </a:lt2>
      <a:accent1>
        <a:srgbClr val="76420D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753D3D"/>
      </a:folHlink>
    </a:clrScheme>
    <a:fontScheme name="Classic">
      <a:majorFont>
        <a:latin typeface="Arial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Executiv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/>
        </a:gradFill>
        <a:blipFill>
          <a:blip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algn="tl" flip="none" sx="100000" sy="100000" tx="0" ty="0"/>
        </a:blip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ONLYOFFICE/9.1.0.173</Application>
  <PresentationFormat>On-screen Show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</cp:revision>
  <dcterms:modified xsi:type="dcterms:W3CDTF">2026-06-05T07:56:12Z</dcterms:modified>
</cp:coreProperties>
</file>