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383117" y="6297614"/>
            <a:ext cx="11444816" cy="287337"/>
          </a:xfrm>
          <a:prstGeom prst="rect">
            <a:avLst/>
          </a:prstGeom>
          <a:solidFill>
            <a:srgbClr val="BE1E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383117" y="4103689"/>
            <a:ext cx="11444816" cy="219233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>
                <a:latin typeface="+mn-lt"/>
              </a:rPr>
              <a:t>  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235459" y="4779150"/>
            <a:ext cx="10236873" cy="269850"/>
          </a:xfrm>
          <a:ln>
            <a:solidFill>
              <a:srgbClr val="003F57"/>
            </a:solidFill>
          </a:ln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 smtClean="0"/>
              <a:t>Format 16:9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109133" y="5229200"/>
            <a:ext cx="1036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de-DE" sz="1500" dirty="0" smtClean="0">
                <a:solidFill>
                  <a:schemeClr val="bg1"/>
                </a:solidFill>
                <a:latin typeface="+mn-lt"/>
              </a:rPr>
              <a:t>Inga Schleicher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de-DE" sz="1500" dirty="0" smtClean="0">
                <a:solidFill>
                  <a:schemeClr val="bg1"/>
                </a:solidFill>
                <a:latin typeface="+mn-lt"/>
              </a:rPr>
              <a:t>Institut für Nachrichtentechnik (</a:t>
            </a:r>
            <a:r>
              <a:rPr lang="de-DE" sz="1500" dirty="0" err="1" smtClean="0">
                <a:solidFill>
                  <a:schemeClr val="bg1"/>
                </a:solidFill>
                <a:latin typeface="+mn-lt"/>
              </a:rPr>
              <a:t>IfN</a:t>
            </a:r>
            <a:r>
              <a:rPr lang="de-DE" sz="1500" dirty="0" smtClean="0">
                <a:solidFill>
                  <a:schemeClr val="bg1"/>
                </a:solidFill>
                <a:latin typeface="+mn-lt"/>
              </a:rPr>
              <a:t>)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de-DE" sz="1500" dirty="0" smtClean="0">
                <a:solidFill>
                  <a:schemeClr val="bg1"/>
                </a:solidFill>
                <a:latin typeface="+mn-lt"/>
              </a:rPr>
              <a:t>Technische Universität Braunschweig </a:t>
            </a:r>
            <a:endParaRPr lang="de-DE" sz="15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1109133" y="4374105"/>
            <a:ext cx="1036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baseline="0" dirty="0" smtClean="0">
                <a:solidFill>
                  <a:schemeClr val="bg1"/>
                </a:solidFill>
                <a:latin typeface="+mn-lt"/>
              </a:rPr>
              <a:t>Neue PowerPoint Vorlage</a:t>
            </a:r>
            <a:endParaRPr lang="de-DE" sz="2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589" y="812346"/>
            <a:ext cx="2141596" cy="50196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24801" r="154" b="5520"/>
          <a:stretch/>
        </p:blipFill>
        <p:spPr>
          <a:xfrm>
            <a:off x="383117" y="1449389"/>
            <a:ext cx="11445604" cy="2667072"/>
          </a:xfrm>
          <a:prstGeom prst="rect">
            <a:avLst/>
          </a:prstGeom>
        </p:spPr>
      </p:pic>
      <p:pic>
        <p:nvPicPr>
          <p:cNvPr id="11" name="Picture 13" descr="TUBS_CO_150dpi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48000"/>
            <a:ext cx="2832001" cy="10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548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11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8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2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734" y="111126"/>
            <a:ext cx="11167533" cy="7080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Diagramm durch Klicken auf Symbol hinzufügen</a:t>
            </a: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6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600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3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600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1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600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1_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600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734" y="111126"/>
            <a:ext cx="11167533" cy="7080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575734" y="1200000"/>
            <a:ext cx="11167533" cy="4608000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2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 userDrawn="1"/>
        </p:nvSpPr>
        <p:spPr bwMode="auto">
          <a:xfrm>
            <a:off x="0" y="1"/>
            <a:ext cx="12192000" cy="1133475"/>
          </a:xfrm>
          <a:prstGeom prst="rect">
            <a:avLst/>
          </a:prstGeom>
          <a:solidFill>
            <a:schemeClr val="hlink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 userDrawn="1">
            <p:ph type="body" idx="1"/>
          </p:nvPr>
        </p:nvSpPr>
        <p:spPr bwMode="gray">
          <a:xfrm>
            <a:off x="575733" y="1339851"/>
            <a:ext cx="11161184" cy="4622800"/>
          </a:xfr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buClr>
                <a:srgbClr val="C0C0C0"/>
              </a:buClr>
            </a:pPr>
            <a:r>
              <a:rPr lang="de-DE" sz="2667" dirty="0" smtClean="0">
                <a:solidFill>
                  <a:srgbClr val="C0C0C0"/>
                </a:solidFill>
              </a:rPr>
              <a:t>Textmasterformat bearbeiten</a:t>
            </a:r>
          </a:p>
          <a:p>
            <a:pPr lvl="1">
              <a:buClr>
                <a:srgbClr val="C0C0C0"/>
              </a:buClr>
            </a:pPr>
            <a:r>
              <a:rPr lang="de-DE" sz="2667" dirty="0" smtClean="0">
                <a:solidFill>
                  <a:srgbClr val="C0C0C0"/>
                </a:solidFill>
              </a:rPr>
              <a:t>Zweite Ebene</a:t>
            </a:r>
          </a:p>
          <a:p>
            <a:pPr lvl="2">
              <a:buClr>
                <a:srgbClr val="C0C0C0"/>
              </a:buClr>
            </a:pPr>
            <a:r>
              <a:rPr lang="de-DE" sz="2667" dirty="0" smtClean="0">
                <a:solidFill>
                  <a:srgbClr val="C0C0C0"/>
                </a:solidFill>
              </a:rPr>
              <a:t>Dritte Ebene</a:t>
            </a:r>
          </a:p>
          <a:p>
            <a:pPr lvl="3">
              <a:buClr>
                <a:srgbClr val="C0C0C0"/>
              </a:buClr>
            </a:pPr>
            <a:r>
              <a:rPr lang="de-DE" sz="2667" dirty="0" smtClean="0">
                <a:solidFill>
                  <a:srgbClr val="C0C0C0"/>
                </a:solidFill>
              </a:rPr>
              <a:t>Vierte Ebene</a:t>
            </a:r>
          </a:p>
          <a:p>
            <a:pPr lvl="4">
              <a:buClr>
                <a:srgbClr val="C0C0C0"/>
              </a:buClr>
            </a:pPr>
            <a:r>
              <a:rPr lang="de-DE" sz="2667" dirty="0" smtClean="0">
                <a:solidFill>
                  <a:srgbClr val="C0C0C0"/>
                </a:solidFill>
              </a:rPr>
              <a:t>Fünfte Ebene</a:t>
            </a:r>
            <a:endParaRPr lang="de-DE" sz="2667" dirty="0">
              <a:solidFill>
                <a:srgbClr val="C0C0C0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4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Overl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Rechteck 4"/>
          <p:cNvSpPr/>
          <p:nvPr userDrawn="1"/>
        </p:nvSpPr>
        <p:spPr>
          <a:xfrm>
            <a:off x="0" y="5904276"/>
            <a:ext cx="12192000" cy="9537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5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N-Danksagung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kumente und Einstellungen\Spika\Desktop\Design\image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5837" y="864000"/>
            <a:ext cx="8576163" cy="5227238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 userDrawn="1"/>
        </p:nvSpPr>
        <p:spPr>
          <a:xfrm>
            <a:off x="719667" y="1600201"/>
            <a:ext cx="92625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600" b="1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Vielen Dank für</a:t>
            </a:r>
            <a:br>
              <a:rPr lang="de-DE" sz="3600" b="1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de-DE" sz="3600" b="1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Ihre Aufmerksamkeit.</a:t>
            </a:r>
            <a:endParaRPr lang="de-DE" sz="36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719668" y="4695825"/>
            <a:ext cx="1057063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Dipl.-Ing. Vorname Nachname, </a:t>
            </a:r>
            <a:r>
              <a:rPr kumimoji="0" lang="de-DE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M.Sc</a:t>
            </a:r>
            <a:r>
              <a: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(im Master ändern)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name@ifn.ing.tu-bs.de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90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0" b="46427"/>
          <a:stretch/>
        </p:blipFill>
        <p:spPr>
          <a:xfrm>
            <a:off x="288000" y="563335"/>
            <a:ext cx="11630375" cy="3697845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>
          <a:xfrm>
            <a:off x="11918374" y="0"/>
            <a:ext cx="273626" cy="6864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</p:txBody>
      </p:sp>
      <p:sp>
        <p:nvSpPr>
          <p:cNvPr id="9" name="Rectangle 17"/>
          <p:cNvSpPr>
            <a:spLocks noChangeArrowheads="1"/>
          </p:cNvSpPr>
          <p:nvPr userDrawn="1"/>
        </p:nvSpPr>
        <p:spPr bwMode="auto">
          <a:xfrm>
            <a:off x="288000" y="3717032"/>
            <a:ext cx="11630374" cy="237416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+mn-lt"/>
              </a:rPr>
              <a:t>   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09133" y="3717033"/>
            <a:ext cx="10363200" cy="11641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Zwischentitel</a:t>
            </a:r>
            <a:endParaRPr lang="de-DE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07018" y="5241033"/>
            <a:ext cx="10329333" cy="444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2" y="6221356"/>
            <a:ext cx="1269225" cy="2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7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6081600"/>
            <a:ext cx="12192000" cy="0"/>
          </a:xfrm>
          <a:prstGeom prst="line">
            <a:avLst/>
          </a:prstGeom>
          <a:noFill/>
          <a:ln w="9525">
            <a:solidFill>
              <a:srgbClr val="BE1E3C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1200000"/>
            <a:ext cx="11167533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1044" name="Picture 20" descr="TUBS_CO_70vH_150dpi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1895533" y="6140451"/>
            <a:ext cx="5940731" cy="3284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067" dirty="0" smtClean="0">
                <a:latin typeface="+mn-lt"/>
              </a:rPr>
              <a:t>28.05.2021 | Inga Schleicher | PowerPoint Vorlage 16:9 </a:t>
            </a:r>
            <a:r>
              <a:rPr lang="de-DE" sz="1067" dirty="0" err="1" smtClean="0">
                <a:latin typeface="+mn-lt"/>
              </a:rPr>
              <a:t>IfN</a:t>
            </a:r>
            <a:r>
              <a:rPr lang="de-DE" sz="1067" dirty="0" smtClean="0">
                <a:latin typeface="+mn-lt"/>
              </a:rPr>
              <a:t> | Seite</a:t>
            </a:r>
            <a:r>
              <a:rPr lang="de-DE" sz="1067" baseline="0" dirty="0" smtClean="0">
                <a:latin typeface="+mn-lt"/>
              </a:rPr>
              <a:t> </a:t>
            </a:r>
            <a:fld id="{54091A06-E49E-4F45-A4ED-27B9A60B04AE}" type="slidenum">
              <a:rPr lang="de-DE" sz="1067" baseline="0" smtClean="0">
                <a:latin typeface="+mn-lt"/>
              </a:rPr>
              <a:pPr marL="0" marR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lang="de-DE" sz="1067" baseline="0" dirty="0" smtClean="0">
                <a:latin typeface="+mn-lt"/>
              </a:rPr>
              <a:t>/ </a:t>
            </a:r>
            <a:r>
              <a:rPr lang="de-DE" sz="1067" baseline="0" dirty="0" err="1" smtClean="0">
                <a:latin typeface="+mn-lt"/>
              </a:rPr>
              <a:t>xy</a:t>
            </a:r>
            <a:endParaRPr lang="de-DE" sz="1067" dirty="0" smtClean="0">
              <a:latin typeface="+mn-lt"/>
            </a:endParaRPr>
          </a:p>
          <a:p>
            <a:endParaRPr lang="de-DE" sz="1067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840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5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 sz="2133">
          <a:solidFill>
            <a:schemeClr val="tx1"/>
          </a:solidFill>
          <a:latin typeface="+mn-lt"/>
          <a:ea typeface="+mn-ea"/>
          <a:cs typeface="+mn-cs"/>
        </a:defRPr>
      </a:lvl1pPr>
      <a:lvl2pPr marL="253994" indent="-25187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2pPr>
      <a:lvl3pPr marL="482588" indent="-22647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723882" indent="-23917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990575" indent="-26457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1600160" indent="-264577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6pPr>
      <a:lvl7pPr marL="2209745" indent="-264577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7pPr>
      <a:lvl8pPr marL="2819330" indent="-264577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8pPr>
      <a:lvl9pPr marL="3428914" indent="-264577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74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Alte Folien umwandeln – </a:t>
            </a:r>
            <a:r>
              <a:rPr lang="de-DE" dirty="0" err="1" smtClean="0"/>
              <a:t>Step</a:t>
            </a:r>
            <a:r>
              <a:rPr lang="de-DE" dirty="0" smtClean="0"/>
              <a:t> 1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98" y="2777278"/>
            <a:ext cx="7883339" cy="1339358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75" y="3302760"/>
            <a:ext cx="2369190" cy="162775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12598" y="1737790"/>
            <a:ext cx="6846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Alte Präsentation öffnen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Im Reiter „Entwurf“ die Foliengröße auf Breitbild (16:9) setzen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465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98" y="2469350"/>
            <a:ext cx="8145012" cy="1390844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Alte Folien umwandeln – </a:t>
            </a:r>
            <a:r>
              <a:rPr lang="de-DE" dirty="0" err="1" smtClean="0"/>
              <a:t>Step</a:t>
            </a:r>
            <a:r>
              <a:rPr lang="de-DE" dirty="0" smtClean="0"/>
              <a:t> 2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912598" y="1797912"/>
            <a:ext cx="8240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In der alten Präsentation im Reiter „Ansicht“ den Folienmaster auswählen</a:t>
            </a:r>
            <a:endParaRPr lang="de-DE" dirty="0"/>
          </a:p>
        </p:txBody>
      </p:sp>
      <p:sp>
        <p:nvSpPr>
          <p:cNvPr id="8" name="Ellipse 7"/>
          <p:cNvSpPr/>
          <p:nvPr/>
        </p:nvSpPr>
        <p:spPr>
          <a:xfrm>
            <a:off x="4549675" y="2934789"/>
            <a:ext cx="870857" cy="86444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82522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Alte Folien umwandeln – </a:t>
            </a:r>
            <a:r>
              <a:rPr lang="de-DE" dirty="0" err="1" smtClean="0"/>
              <a:t>Step</a:t>
            </a:r>
            <a:r>
              <a:rPr lang="de-DE" dirty="0" smtClean="0"/>
              <a:t> 3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734" y="1104355"/>
            <a:ext cx="3226757" cy="460851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361192" y="1641158"/>
            <a:ext cx="68467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Den Folienmaster aus dieser Präsentation kopieren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In die alte Präsentation einfügen und dort den alten Folienmaster löschen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Im Mastertemplate Titel und Fußzeile anpassen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Über den Button „Masteransicht schließen“ in die normale Präsentationsansicht zurückkehren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Präsentation im neuen Format prüfen, </a:t>
            </a:r>
            <a:br>
              <a:rPr lang="de-DE" dirty="0" smtClean="0"/>
            </a:br>
            <a:r>
              <a:rPr lang="de-DE" dirty="0" smtClean="0"/>
              <a:t>ggf. Kleinigkeiten anpassen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9"/>
          <a:stretch/>
        </p:blipFill>
        <p:spPr>
          <a:xfrm>
            <a:off x="9448800" y="3949482"/>
            <a:ext cx="1497874" cy="128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3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 beachten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 smtClean="0"/>
              <a:t>Animationen und </a:t>
            </a:r>
            <a:r>
              <a:rPr lang="de-DE" sz="1800" dirty="0" err="1" smtClean="0"/>
              <a:t>LaTeX</a:t>
            </a:r>
            <a:r>
              <a:rPr lang="de-DE" sz="1800" dirty="0" smtClean="0"/>
              <a:t> Einbindungen werden übernommen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 smtClean="0"/>
              <a:t>Gemeinsame Elemente werden zusammen skaliert, die Anordnung bleibt erhalten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1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 smtClean="0"/>
              <a:t>Lediglich die Kombination aus Text und Bild in Folientiteln muss angepasst werden:</a:t>
            </a:r>
            <a:endParaRPr lang="de-DE" sz="1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2" y="3294845"/>
            <a:ext cx="5609763" cy="54483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12" y="4776731"/>
            <a:ext cx="8038011" cy="59079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461212" y="2940549"/>
            <a:ext cx="621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 smtClean="0"/>
              <a:t>Überschrift mit Bildelement in altem Format 4:3</a:t>
            </a:r>
            <a:endParaRPr lang="de-DE" sz="1600" i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2360022" y="3962328"/>
            <a:ext cx="0" cy="20900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3435530" y="5445900"/>
            <a:ext cx="0" cy="20900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461212" y="4382906"/>
            <a:ext cx="621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 smtClean="0"/>
              <a:t>Überschrift mit Bildelement in neuem Format 16:9</a:t>
            </a:r>
            <a:endParaRPr lang="de-DE" sz="1600" i="1" dirty="0"/>
          </a:p>
        </p:txBody>
      </p:sp>
    </p:spTree>
    <p:extLst>
      <p:ext uri="{BB962C8B-B14F-4D97-AF65-F5344CB8AC3E}">
        <p14:creationId xmlns:p14="http://schemas.microsoft.com/office/powerpoint/2010/main" val="883875205"/>
      </p:ext>
    </p:extLst>
  </p:cSld>
  <p:clrMapOvr>
    <a:masterClrMapping/>
  </p:clrMapOvr>
</p:sld>
</file>

<file path=ppt/theme/theme1.xml><?xml version="1.0" encoding="utf-8"?>
<a:theme xmlns:a="http://schemas.openxmlformats.org/drawing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/>
      </a:spPr>
      <a:bodyPr rtlCol="0" anchor="ctr"/>
      <a:lstStyle>
        <a:defPPr algn="ctr">
          <a:defRPr dirty="0" smtClean="0"/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132</Words>
  <Application>Microsoft Office PowerPoint</Application>
  <PresentationFormat>Breitbild</PresentationFormat>
  <Paragraphs>21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Wingdings</vt:lpstr>
      <vt:lpstr>TUBraunschweig_PPT2007_Folienpool_16_9</vt:lpstr>
      <vt:lpstr>PowerPoint-Präsentation</vt:lpstr>
      <vt:lpstr>Alte Folien umwandeln – Step 1</vt:lpstr>
      <vt:lpstr>Alte Folien umwandeln – Step 2</vt:lpstr>
      <vt:lpstr>Alte Folien umwandeln – Step 3</vt:lpstr>
      <vt:lpstr>Zu beachten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Inga Schleicher</dc:creator>
  <cp:lastModifiedBy>Inga Schleicher</cp:lastModifiedBy>
  <cp:revision>17</cp:revision>
  <dcterms:created xsi:type="dcterms:W3CDTF">2021-05-28T11:59:38Z</dcterms:created>
  <dcterms:modified xsi:type="dcterms:W3CDTF">2021-06-17T07:37:41Z</dcterms:modified>
</cp:coreProperties>
</file>