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94.xml" ContentType="application/vnd.openxmlformats-officedocument.presentationml.notesSlide+xml"/>
  <Override PartName="/ppt/notesSlides/notesSlide90.xml" ContentType="application/vnd.openxmlformats-officedocument.presentationml.notesSlide+xml"/>
  <Override PartName="/ppt/notesSlides/notesSlide89.xml" ContentType="application/vnd.openxmlformats-officedocument.presentationml.notesSlide+xml"/>
  <Override PartName="/ppt/notesSlides/notesSlide87.xml" ContentType="application/vnd.openxmlformats-officedocument.presentationml.notesSlide+xml"/>
  <Override PartName="/ppt/notesSlides/notesSlide86.xml" ContentType="application/vnd.openxmlformats-officedocument.presentationml.notesSlide+xml"/>
  <Override PartName="/ppt/notesSlides/notesSlide85.xml" ContentType="application/vnd.openxmlformats-officedocument.presentationml.notesSlide+xml"/>
  <Override PartName="/ppt/notesSlides/notesSlide84.xml" ContentType="application/vnd.openxmlformats-officedocument.presentationml.notesSlide+xml"/>
  <Override PartName="/ppt/notesSlides/notesSlide83.xml" ContentType="application/vnd.openxmlformats-officedocument.presentationml.notesSlide+xml"/>
  <Override PartName="/ppt/notesSlides/notesSlide82.xml" ContentType="application/vnd.openxmlformats-officedocument.presentationml.notesSlide+xml"/>
  <Override PartName="/ppt/slideMasters/slideMaster1.xml" ContentType="application/vnd.openxmlformats-officedocument.presentationml.slideMaster+xml"/>
  <Override PartName="/ppt/slides/slide14.xml" ContentType="application/vnd.openxmlformats-officedocument.presentationml.slide+xml"/>
  <Override PartName="/ppt/slides/slide64.xml" ContentType="application/vnd.openxmlformats-officedocument.presentationml.slide+xml"/>
  <Override PartName="/ppt/notesSlides/notesSlide78.xml" ContentType="application/vnd.openxmlformats-officedocument.presentationml.notesSlide+xml"/>
  <Override PartName="/ppt/slides/slide62.xml" ContentType="application/vnd.openxmlformats-officedocument.presentationml.slide+xml"/>
  <Override PartName="/ppt/slideLayouts/slideLayout3.xml" ContentType="application/vnd.openxmlformats-officedocument.presentationml.slideLayout+xml"/>
  <Override PartName="/ppt/slides/slide60.xml" ContentType="application/vnd.openxmlformats-officedocument.presentationml.slide+xml"/>
  <Override PartName="/ppt/slides/slide55.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slides/slide54.xml" ContentType="application/vnd.openxmlformats-officedocument.presentationml.slide+xml"/>
  <Override PartName="/ppt/slides/slide78.xml" ContentType="application/vnd.openxmlformats-officedocument.presentationml.slide+xml"/>
  <Override PartName="/ppt/slides/slide89.xml" ContentType="application/vnd.openxmlformats-officedocument.presentationml.slide+xml"/>
  <Override PartName="/ppt/notesSlides/notesSlide34.xml" ContentType="application/vnd.openxmlformats-officedocument.presentationml.notesSlide+xml"/>
  <Override PartName="/ppt/slides/slide51.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notesSlides/notesSlide44.xml" ContentType="application/vnd.openxmlformats-officedocument.presentationml.notesSlide+xml"/>
  <Override PartName="/ppt/notesSlides/notesSlide65.xml" ContentType="application/vnd.openxmlformats-officedocument.presentationml.notesSlide+xml"/>
  <Override PartName="/ppt/slides/slide46.xml" ContentType="application/vnd.openxmlformats-officedocument.presentationml.slide+xml"/>
  <Override PartName="/ppt/slides/slide53.xml" ContentType="application/vnd.openxmlformats-officedocument.presentationml.slide+xml"/>
  <Override PartName="/ppt/notesSlides/notesSlide48.xml" ContentType="application/vnd.openxmlformats-officedocument.presentationml.notesSlide+xml"/>
  <Override PartName="/ppt/slides/slide44.xml" ContentType="application/vnd.openxmlformats-officedocument.presentationml.slide+xml"/>
  <Override PartName="/ppt/slides/slide42.xml" ContentType="application/vnd.openxmlformats-officedocument.presentationml.slide+xml"/>
  <Override PartName="/ppt/presentation.xml" ContentType="application/vnd.openxmlformats-officedocument.presentationml.presentation.main+xml"/>
  <Override PartName="/ppt/slides/slide33.xml" ContentType="application/vnd.openxmlformats-officedocument.presentationml.slide+xml"/>
  <Override PartName="/ppt/slides/slide39.xml" ContentType="application/vnd.openxmlformats-officedocument.presentationml.slide+xml"/>
  <Override PartName="/ppt/slides/slide91.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49.xml" ContentType="application/vnd.openxmlformats-officedocument.presentationml.slide+xml"/>
  <Override PartName="/ppt/notesSlides/notesSlide10.xml" ContentType="application/vnd.openxmlformats-officedocument.presentationml.notesSlide+xml"/>
  <Override PartName="/ppt/notesSlides/notesSlide81.xml" ContentType="application/vnd.openxmlformats-officedocument.presentationml.notesSlide+xml"/>
  <Override PartName="/ppt/notesSlides/notesSlide92.xml" ContentType="application/vnd.openxmlformats-officedocument.presentationml.notesSlide+xml"/>
  <Override PartName="/ppt/slides/slide35.xml" ContentType="application/vnd.openxmlformats-officedocument.presentationml.slide+xml"/>
  <Override PartName="/ppt/notesSlides/notesSlide73.xml" ContentType="application/vnd.openxmlformats-officedocument.presentationml.notesSlide+xml"/>
  <Override PartName="/ppt/slides/slide34.xml" ContentType="application/vnd.openxmlformats-officedocument.presentationml.slide+xml"/>
  <Override PartName="/ppt/notesSlides/notesSlide47.xml" ContentType="application/vnd.openxmlformats-officedocument.presentationml.notesSlide+xml"/>
  <Override PartName="/ppt/slides/slide24.xml" ContentType="application/vnd.openxmlformats-officedocument.presentationml.slide+xml"/>
  <Override PartName="/ppt/slides/slide31.xml" ContentType="application/vnd.openxmlformats-officedocument.presentationml.slide+xml"/>
  <Override PartName="/ppt/slides/slide69.xml" ContentType="application/vnd.openxmlformats-officedocument.presentationml.slide+xml"/>
  <Override PartName="/ppt/slides/slide18.xml" ContentType="application/vnd.openxmlformats-officedocument.presentationml.slide+xml"/>
  <Override PartName="/ppt/slides/slide30.xml" ContentType="application/vnd.openxmlformats-officedocument.presentationml.slide+xml"/>
  <Override PartName="/ppt/theme/theme2.xml" ContentType="application/vnd.openxmlformats-officedocument.theme+xml"/>
  <Override PartName="/ppt/slides/slide21.xml" ContentType="application/vnd.openxmlformats-officedocument.presentationml.slide+xml"/>
  <Override PartName="/ppt/presProps.xml" ContentType="application/vnd.openxmlformats-officedocument.presentationml.presProps+xml"/>
  <Override PartName="/ppt/notesSlides/notesSlide27.xml" ContentType="application/vnd.openxmlformats-officedocument.presentationml.notesSlide+xml"/>
  <Override PartName="/ppt/slides/slide25.xml" ContentType="application/vnd.openxmlformats-officedocument.presentationml.slide+xml"/>
  <Override PartName="/ppt/slides/slide1.xml" ContentType="application/vnd.openxmlformats-officedocument.presentationml.slide+xml"/>
  <Override PartName="/ppt/slideLayouts/slideLayout10.xml" ContentType="application/vnd.openxmlformats-officedocument.presentationml.slideLayout+xml"/>
  <Override PartName="/ppt/slides/slide66.xml" ContentType="application/vnd.openxmlformats-officedocument.presentationml.slide+xml"/>
  <Override PartName="/ppt/slides/slide72.xml" ContentType="application/vnd.openxmlformats-officedocument.presentationml.slide+xml"/>
  <Override PartName="/ppt/slideLayouts/slideLayout1.xml" ContentType="application/vnd.openxmlformats-officedocument.presentationml.slideLayout+xml"/>
  <Override PartName="/ppt/slides/slide61.xml" ContentType="application/vnd.openxmlformats-officedocument.presentationml.slide+xml"/>
  <Override PartName="/ppt/slides/slide13.xml" ContentType="application/vnd.openxmlformats-officedocument.presentationml.slide+xml"/>
  <Override PartName="/ppt/slides/slide3.xml" ContentType="application/vnd.openxmlformats-officedocument.presentationml.slide+xml"/>
  <Override PartName="/ppt/slideLayouts/slideLayout4.xml" ContentType="application/vnd.openxmlformats-officedocument.presentationml.slideLayout+xml"/>
  <Override PartName="/ppt/slides/slide88.xml" ContentType="application/vnd.openxmlformats-officedocument.presentationml.slide+xml"/>
  <Override PartName="/ppt/slides/slide68.xml" ContentType="application/vnd.openxmlformats-officedocument.presentationml.slide+xml"/>
  <Override PartName="/ppt/slides/slide57.xml" ContentType="application/vnd.openxmlformats-officedocument.presentationml.slide+xml"/>
  <Override PartName="/ppt/slideLayouts/slideLayout5.xml" ContentType="application/vnd.openxmlformats-officedocument.presentationml.slideLayout+xml"/>
  <Override PartName="/ppt/slides/slide41.xml" ContentType="application/vnd.openxmlformats-officedocument.presentationml.slide+xml"/>
  <Override PartName="/ppt/tableStyles.xml" ContentType="application/vnd.openxmlformats-officedocument.presentationml.tableStyles+xml"/>
  <Override PartName="/docProps/app.xml" ContentType="application/vnd.openxmlformats-officedocument.extended-properties+xml"/>
  <Override PartName="/ppt/slides/slide58.xml" ContentType="application/vnd.openxmlformats-officedocument.presentationml.slide+xml"/>
  <Override PartName="/ppt/notesSlides/notesSlide2.xml" ContentType="application/vnd.openxmlformats-officedocument.presentationml.notesSlide+xml"/>
  <Override PartName="/ppt/slides/slide90.xml" ContentType="application/vnd.openxmlformats-officedocument.presentationml.slide+xml"/>
  <Override PartName="/ppt/notesSlides/notesSlide70.xml" ContentType="application/vnd.openxmlformats-officedocument.presentationml.notesSlide+xml"/>
  <Override PartName="/ppt/slides/slide17.xml" ContentType="application/vnd.openxmlformats-officedocument.presentationml.slide+xml"/>
  <Override PartName="/ppt/slides/slide63.xml" ContentType="application/vnd.openxmlformats-officedocument.presentationml.slide+xml"/>
  <Override PartName="/ppt/viewProps.xml" ContentType="application/vnd.openxmlformats-officedocument.presentationml.viewProps+xml"/>
  <Override PartName="/ppt/notesSlides/notesSlide75.xml" ContentType="application/vnd.openxmlformats-officedocument.presentationml.notesSlide+xml"/>
  <Override PartName="/ppt/slides/slide67.xml" ContentType="application/vnd.openxmlformats-officedocument.presentationml.slide+xml"/>
  <Override PartName="/ppt/slideLayouts/slideLayout12.xml" ContentType="application/vnd.openxmlformats-officedocument.presentationml.slideLayout+xml"/>
  <Override PartName="/ppt/slides/slide11.xml" ContentType="application/vnd.openxmlformats-officedocument.presentationml.slide+xml"/>
  <Override PartName="/ppt/notesSlides/notesSlide12.xml" ContentType="application/vnd.openxmlformats-officedocument.presentationml.notesSlide+xml"/>
  <Override PartName="/ppt/slides/slide32.xml" ContentType="application/vnd.openxmlformats-officedocument.presentationml.slide+xml"/>
  <Override PartName="/ppt/slides/slide73.xml" ContentType="application/vnd.openxmlformats-officedocument.presentationml.slide+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s/slide47.xml" ContentType="application/vnd.openxmlformats-officedocument.presentationml.slide+xml"/>
  <Override PartName="/ppt/slideLayouts/slideLayout9.xml" ContentType="application/vnd.openxmlformats-officedocument.presentationml.slideLayout+xml"/>
  <Override PartName="/ppt/slides/slide20.xml" ContentType="application/vnd.openxmlformats-officedocument.presentationml.slide+xml"/>
  <Override PartName="/ppt/notesSlides/notesSlide15.xml" ContentType="application/vnd.openxmlformats-officedocument.presentationml.notesSlide+xml"/>
  <Override PartName="/ppt/notesSlides/notesSlide49.xml" ContentType="application/vnd.openxmlformats-officedocument.presentationml.notesSlide+xml"/>
  <Override PartName="/ppt/slideLayouts/slideLayout8.xml" ContentType="application/vnd.openxmlformats-officedocument.presentationml.slideLayout+xml"/>
  <Override PartName="/docProps/core.xml" ContentType="application/vnd.openxmlformats-package.core-properties+xml"/>
  <Override PartName="/ppt/slideLayouts/slideLayout13.xml" ContentType="application/vnd.openxmlformats-officedocument.presentationml.slideLayout+xml"/>
  <Override PartName="/ppt/notesSlides/notesSlide21.xml" ContentType="application/vnd.openxmlformats-officedocument.presentationml.notesSlide+xml"/>
  <Override PartName="/ppt/slides/slide10.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slides/slide70.xml" ContentType="application/vnd.openxmlformats-officedocument.presentationml.slide+xml"/>
  <Override PartName="/ppt/slides/slide19.xml" ContentType="application/vnd.openxmlformats-officedocument.presentationml.slide+xml"/>
  <Override PartName="/ppt/notesSlides/notesSlide46.xml" ContentType="application/vnd.openxmlformats-officedocument.presentationml.notesSlide+xml"/>
  <Override PartName="/ppt/slides/slide5.xml" ContentType="application/vnd.openxmlformats-officedocument.presentationml.slide+xml"/>
  <Override PartName="/ppt/notesSlides/notesSlide3.xml" ContentType="application/vnd.openxmlformats-officedocument.presentationml.notesSlide+xml"/>
  <Override PartName="/ppt/slides/slide28.xml" ContentType="application/vnd.openxmlformats-officedocument.presentationml.slide+xml"/>
  <Override PartName="/ppt/slides/slide38.xml" ContentType="application/vnd.openxmlformats-officedocument.presentationml.slide+xml"/>
  <Override PartName="/ppt/slides/slide2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28.xml" ContentType="application/vnd.openxmlformats-officedocument.presentationml.notesSlide+xml"/>
  <Override PartName="/ppt/slides/slide8.xml" ContentType="application/vnd.openxmlformats-officedocument.presentationml.slide+xml"/>
  <Override PartName="/ppt/theme/theme1.xml" ContentType="application/vnd.openxmlformats-officedocument.theme+xml"/>
  <Override PartName="/ppt/notesSlides/notesSlide7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30.xml" ContentType="application/vnd.openxmlformats-officedocument.presentationml.notesSlide+xml"/>
  <Override PartName="/ppt/slides/slide56.xml" ContentType="application/vnd.openxmlformats-officedocument.presentationml.slide+xml"/>
  <Override PartName="/ppt/notesSlides/notesSlide40.xml" ContentType="application/vnd.openxmlformats-officedocument.presentationml.notesSlide+xml"/>
  <Override PartName="/ppt/slides/slide85.xml" ContentType="application/vnd.openxmlformats-officedocument.presentationml.slide+xml"/>
  <Override PartName="/ppt/slides/slide2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7.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26.xml" ContentType="application/vnd.openxmlformats-officedocument.presentationml.slide+xml"/>
  <Override PartName="/ppt/slides/slide2.xml" ContentType="application/vnd.openxmlformats-officedocument.presentationml.slide+xml"/>
  <Override PartName="/ppt/notesSlides/notesSlide17.xml" ContentType="application/vnd.openxmlformats-officedocument.presentationml.notesSlide+xml"/>
  <Override PartName="/ppt/slides/slide93.xml" ContentType="application/vnd.openxmlformats-officedocument.presentationml.slide+xml"/>
  <Override PartName="/ppt/notesSlides/notesSlide1.xml" ContentType="application/vnd.openxmlformats-officedocument.presentationml.notesSlide+xml"/>
  <Override PartName="/ppt/notesSlides/notesSlide6.xml" ContentType="application/vnd.openxmlformats-officedocument.presentationml.notesSlide+xml"/>
  <Override PartName="/ppt/notesSlides/notesSlide61.xml" ContentType="application/vnd.openxmlformats-officedocument.presentationml.notesSlide+xml"/>
  <Override PartName="/ppt/slides/slide92.xml" ContentType="application/vnd.openxmlformats-officedocument.presentationml.slide+xml"/>
  <Override PartName="/ppt/notesSlides/notesSlide7.xml" ContentType="application/vnd.openxmlformats-officedocument.presentationml.notesSlide+xml"/>
  <Override PartName="/ppt/notesSlides/notesSlide88.xml" ContentType="application/vnd.openxmlformats-officedocument.presentationml.notesSlide+xml"/>
  <Override PartName="/ppt/slides/slide27.xml" ContentType="application/vnd.openxmlformats-officedocument.presentationml.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33.xml" ContentType="application/vnd.openxmlformats-officedocument.presentationml.notesSlide+xml"/>
  <Override PartName="/ppt/notesSlides/notesSlide91.xml" ContentType="application/vnd.openxmlformats-officedocument.presentationml.notesSlide+xml"/>
  <Override PartName="/ppt/notesSlides/notesSlide72.xml" ContentType="application/vnd.openxmlformats-officedocument.presentationml.notesSlide+xml"/>
  <Override PartName="/ppt/notesSlides/notesSlide11.xml" ContentType="application/vnd.openxmlformats-officedocument.presentationml.notesSlide+xml"/>
  <Override PartName="/ppt/slides/slide50.xml" ContentType="application/vnd.openxmlformats-officedocument.presentationml.slide+xml"/>
  <Override PartName="/ppt/notesSlides/notesSlide55.xml" ContentType="application/vnd.openxmlformats-officedocument.presentationml.notesSlide+xml"/>
  <Override PartName="/ppt/notesSlides/notesSlide13.xml" ContentType="application/vnd.openxmlformats-officedocument.presentationml.notesSlide+xml"/>
  <Override PartName="/ppt/notesSlides/notesSlide4.xml" ContentType="application/vnd.openxmlformats-officedocument.presentationml.notesSlide+xml"/>
  <Override PartName="/ppt/notesSlides/notesSlide14.xml" ContentType="application/vnd.openxmlformats-officedocument.presentationml.notesSlide+xml"/>
  <Override PartName="/ppt/slides/slide59.xml" ContentType="application/vnd.openxmlformats-officedocument.presentationml.slide+xml"/>
  <Override PartName="/ppt/notesSlides/notesSlide42.xml" ContentType="application/vnd.openxmlformats-officedocument.presentationml.notesSlide+xml"/>
  <Override PartName="/ppt/notesSlides/notesSlide18.xml" ContentType="application/vnd.openxmlformats-officedocument.presentationml.notesSlide+xml"/>
  <Override PartName="/ppt/notesSlides/notesSlide52.xml" ContentType="application/vnd.openxmlformats-officedocument.presentationml.notesSlide+xml"/>
  <Override PartName="/ppt/notesSlides/notesSlide68.xml" ContentType="application/vnd.openxmlformats-officedocument.presentationml.notesSlide+xml"/>
  <Override PartName="/ppt/notesSlides/notesSlide67.xml" ContentType="application/vnd.openxmlformats-officedocument.presentationml.notesSlide+xml"/>
  <Override PartName="/ppt/notesSlides/notesSlide19.xml" ContentType="application/vnd.openxmlformats-officedocument.presentationml.notesSlide+xml"/>
  <Override PartName="/ppt/notesSlides/notesSlide76.xml" ContentType="application/vnd.openxmlformats-officedocument.presentationml.notesSlide+xml"/>
  <Override PartName="/ppt/slides/slide71.xml" ContentType="application/vnd.openxmlformats-officedocument.presentationml.slide+xml"/>
  <Override PartName="/ppt/notesSlides/notesSlide22.xml" ContentType="application/vnd.openxmlformats-officedocument.presentationml.notesSlide+xml"/>
  <Override PartName="/ppt/notesSlides/notesSlide56.xml" ContentType="application/vnd.openxmlformats-officedocument.presentationml.notesSlide+xml"/>
  <Override PartName="/ppt/slides/slide65.xml" ContentType="application/vnd.openxmlformats-officedocument.presentationml.slide+xml"/>
  <Override PartName="/ppt/notesSlides/notesSlide23.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slides/slide76.xml" ContentType="application/vnd.openxmlformats-officedocument.presentationml.slide+xml"/>
  <Override PartName="/ppt/notesSlides/notesSlide26.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slides/slide40.xml" ContentType="application/vnd.openxmlformats-officedocument.presentationml.slide+xml"/>
  <Override PartName="/ppt/notesSlides/notesSlide35.xml" ContentType="application/vnd.openxmlformats-officedocument.presentationml.notesSlide+xml"/>
  <Override PartName="/ppt/notesSlides/notesSlide62.xml" ContentType="application/vnd.openxmlformats-officedocument.presentationml.notesSlide+xml"/>
  <Override PartName="/ppt/notesSlides/notesSlide36.xml" ContentType="application/vnd.openxmlformats-officedocument.presentationml.notesSlide+xml"/>
  <Override PartName="/ppt/notesSlides/notesSlide20.xml" ContentType="application/vnd.openxmlformats-officedocument.presentationml.notesSlide+xml"/>
  <Override PartName="/ppt/notesSlides/notesSlide38.xml" ContentType="application/vnd.openxmlformats-officedocument.presentationml.notesSlide+xml"/>
  <Override PartName="/ppt/slides/slide22.xml" ContentType="application/vnd.openxmlformats-officedocument.presentationml.slide+xml"/>
  <Override PartName="/ppt/notesSlides/notesSlide39.xml" ContentType="application/vnd.openxmlformats-officedocument.presentationml.notesSlide+xml"/>
  <Override PartName="/ppt/notesSlides/notesSlide53.xml" ContentType="application/vnd.openxmlformats-officedocument.presentationml.notesSlide+xml"/>
  <Override PartName="/ppt/notesSlides/notesSlide45.xml" ContentType="application/vnd.openxmlformats-officedocument.presentationml.notesSlide+xml"/>
  <Override PartName="/ppt/notesSlides/notesSlide41.xml" ContentType="application/vnd.openxmlformats-officedocument.presentationml.notesSlide+xml"/>
  <Override PartName="/ppt/notesSlides/notesSlide16.xml" ContentType="application/vnd.openxmlformats-officedocument.presentationml.notesSlide+xml"/>
  <Override PartName="/ppt/notesSlides/notesSlide43.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4.xml" ContentType="application/vnd.openxmlformats-officedocument.presentationml.notesSlide+xml"/>
  <Override PartName="/ppt/notesSlides/notesSlide57.xml" ContentType="application/vnd.openxmlformats-officedocument.presentationml.notesSlide+xml"/>
  <Override PartName="/ppt/slides/slide43.xml" ContentType="application/vnd.openxmlformats-officedocument.presentationml.slide+xml"/>
  <Override PartName="/ppt/slides/slide94.xml" ContentType="application/vnd.openxmlformats-officedocument.presentationml.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29.xml" ContentType="application/vnd.openxmlformats-officedocument.presentationml.notesSlide+xml"/>
  <Override PartName="/ppt/notesSlides/notesSlide60.xml" ContentType="application/vnd.openxmlformats-officedocument.presentationml.notesSlide+xml"/>
  <Override PartName="/ppt/slides/slide45.xml" ContentType="application/vnd.openxmlformats-officedocument.presentationml.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37.xml" ContentType="application/vnd.openxmlformats-officedocument.presentationml.notesSlide+xml"/>
  <Override PartName="/ppt/notesSlides/notesSlide66.xml" ContentType="application/vnd.openxmlformats-officedocument.presentationml.notesSlide+xml"/>
  <Override PartName="/ppt/notesSlides/notesSlide93.xml" ContentType="application/vnd.openxmlformats-officedocument.presentationml.notesSlide+xml"/>
  <Override PartName="/ppt/notesSlides/notesSlide69.xml" ContentType="application/vnd.openxmlformats-officedocument.presentationml.notesSlide+xml"/>
  <Override PartName="/ppt/slideLayouts/slideLayout11.xml" ContentType="application/vnd.openxmlformats-officedocument.presentationml.slideLayout+xml"/>
  <Override PartName="/ppt/slides/slide12.xml" ContentType="application/vnd.openxmlformats-officedocument.presentationml.slide+xml"/>
  <Override PartName="/ppt/notesSlides/notesSlide71.xml" ContentType="application/vnd.openxmlformats-officedocument.presentationml.notesSlide+xml"/>
  <Override PartName="/ppt/notesSlides/notesSlide77.xml" ContentType="application/vnd.openxmlformats-officedocument.presentationml.notesSlide+xml"/>
  <Override PartName="/ppt/notesSlides/notesSlide79.xml" ContentType="application/vnd.openxmlformats-officedocument.presentationml.notesSlide+xml"/>
  <Override PartName="/ppt/slides/slide7.xml" ContentType="application/vnd.openxmlformats-officedocument.presentationml.slide+xml"/>
  <Override PartName="/ppt/notesSlides/notesSlide80.xml" ContentType="application/vnd.openxmlformats-officedocument.presentationml.notes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98"/>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Lst>
  <p:sldSz cx="12192000" cy="6858000"/>
  <p:notesSz cx="6858000" cy="9144000"/>
  <p:defaultTex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17" d="100"/>
          <a:sy n="117" d="100"/>
        </p:scale>
        <p:origin x="294" y="108"/>
      </p:cViewPr>
      <p:guideLst>
        <p:guide pos="3840"/>
        <p:guide pos="216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70" Type="http://schemas.openxmlformats.org/officeDocument/2006/relationships/slide" Target="slides/slide67.xml"/><Relationship Id="rId71" Type="http://schemas.openxmlformats.org/officeDocument/2006/relationships/slide" Target="slides/slide68.xml"/><Relationship Id="rId72" Type="http://schemas.openxmlformats.org/officeDocument/2006/relationships/slide" Target="slides/slide69.xml"/><Relationship Id="rId73" Type="http://schemas.openxmlformats.org/officeDocument/2006/relationships/slide" Target="slides/slide70.xml"/><Relationship Id="rId74" Type="http://schemas.openxmlformats.org/officeDocument/2006/relationships/slide" Target="slides/slide71.xml"/><Relationship Id="rId75" Type="http://schemas.openxmlformats.org/officeDocument/2006/relationships/slide" Target="slides/slide72.xml"/><Relationship Id="rId76" Type="http://schemas.openxmlformats.org/officeDocument/2006/relationships/slide" Target="slides/slide73.xml"/><Relationship Id="rId77" Type="http://schemas.openxmlformats.org/officeDocument/2006/relationships/slide" Target="slides/slide74.xml"/><Relationship Id="rId78" Type="http://schemas.openxmlformats.org/officeDocument/2006/relationships/slide" Target="slides/slide75.xml"/><Relationship Id="rId79" Type="http://schemas.openxmlformats.org/officeDocument/2006/relationships/slide" Target="slides/slide76.xml"/><Relationship Id="rId80" Type="http://schemas.openxmlformats.org/officeDocument/2006/relationships/slide" Target="slides/slide77.xml"/><Relationship Id="rId81" Type="http://schemas.openxmlformats.org/officeDocument/2006/relationships/slide" Target="slides/slide78.xml"/><Relationship Id="rId82" Type="http://schemas.openxmlformats.org/officeDocument/2006/relationships/slide" Target="slides/slide79.xml"/><Relationship Id="rId83" Type="http://schemas.openxmlformats.org/officeDocument/2006/relationships/slide" Target="slides/slide80.xml"/><Relationship Id="rId84" Type="http://schemas.openxmlformats.org/officeDocument/2006/relationships/slide" Target="slides/slide81.xml"/><Relationship Id="rId85" Type="http://schemas.openxmlformats.org/officeDocument/2006/relationships/slide" Target="slides/slide82.xml"/><Relationship Id="rId86" Type="http://schemas.openxmlformats.org/officeDocument/2006/relationships/slide" Target="slides/slide83.xml"/><Relationship Id="rId87" Type="http://schemas.openxmlformats.org/officeDocument/2006/relationships/slide" Target="slides/slide84.xml"/><Relationship Id="rId88" Type="http://schemas.openxmlformats.org/officeDocument/2006/relationships/slide" Target="slides/slide85.xml"/><Relationship Id="rId89" Type="http://schemas.openxmlformats.org/officeDocument/2006/relationships/slide" Target="slides/slide86.xml"/><Relationship Id="rId90" Type="http://schemas.openxmlformats.org/officeDocument/2006/relationships/slide" Target="slides/slide87.xml"/><Relationship Id="rId91" Type="http://schemas.openxmlformats.org/officeDocument/2006/relationships/slide" Target="slides/slide88.xml"/><Relationship Id="rId92" Type="http://schemas.openxmlformats.org/officeDocument/2006/relationships/slide" Target="slides/slide89.xml"/><Relationship Id="rId93" Type="http://schemas.openxmlformats.org/officeDocument/2006/relationships/slide" Target="slides/slide90.xml"/><Relationship Id="rId94" Type="http://schemas.openxmlformats.org/officeDocument/2006/relationships/slide" Target="slides/slide91.xml"/><Relationship Id="rId95" Type="http://schemas.openxmlformats.org/officeDocument/2006/relationships/slide" Target="slides/slide92.xml"/><Relationship Id="rId96" Type="http://schemas.openxmlformats.org/officeDocument/2006/relationships/slide" Target="slides/slide93.xml"/><Relationship Id="rId97" Type="http://schemas.openxmlformats.org/officeDocument/2006/relationships/slide" Target="slides/slide94.xml"/><Relationship Id="rId98" Type="http://schemas.openxmlformats.org/officeDocument/2006/relationships/notesMaster" Target="notesMasters/notesMaster1.xml"/><Relationship Id="rId99" Type="http://schemas.openxmlformats.org/officeDocument/2006/relationships/presProps" Target="presProps.xml" /><Relationship Id="rId100" Type="http://schemas.openxmlformats.org/officeDocument/2006/relationships/tableStyles" Target="tableStyles.xml" /><Relationship Id="rId101"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967439290"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nchor="ctr"/>
          <a:lstStyle>
            <a:lvl1pPr algn="l">
              <a:defRPr sz="1200"/>
            </a:lvl1pPr>
          </a:lstStyle>
          <a:p>
            <a:pPr>
              <a:defRPr/>
            </a:pPr>
            <a:endParaRPr/>
          </a:p>
        </p:txBody>
      </p:sp>
      <p:sp>
        <p:nvSpPr>
          <p:cNvPr id="1452643968" name="Date Placeholder 2"/>
          <p:cNvSpPr>
            <a:spLocks noGrp="1"/>
          </p:cNvSpPr>
          <p:nvPr>
            <p:ph type="dt" idx="2"/>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1248662282" name="Date Placeholder 2"/>
          <p:cNvSpPr>
            <a:spLocks noGrp="1"/>
          </p:cNvSpPr>
          <p:nvPr>
            <p:ph type="dt" idx="3"/>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565745229" name="Notes Placeholder 4"/>
          <p:cNvSpPr>
            <a:spLocks noGrp="1"/>
          </p:cNvSpPr>
          <p:nvPr>
            <p:ph type="body" sz="quarter" idx="1"/>
          </p:nvPr>
        </p:nvSpPr>
        <p:spPr bwMode="auto">
          <a:xfrm>
            <a:off x="685800" y="4400550"/>
            <a:ext cx="5486400" cy="3600450"/>
          </a:xfrm>
          <a:prstGeom prst="rect">
            <a:avLst/>
          </a:prstGeom>
        </p:spPr>
        <p:txBody>
          <a:bodyPr vert="horz" lIns="91440" tIns="45720" rIns="91440" bIns="45720" rtlCol="0" anchor="ctr"/>
          <a:lstStyle/>
          <a:p>
            <a:pPr>
              <a:defRPr/>
            </a:pPr>
            <a:endParaRPr/>
          </a:p>
        </p:txBody>
      </p:sp>
      <p:sp>
        <p:nvSpPr>
          <p:cNvPr id="58855775"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a:p>
        </p:txBody>
      </p:sp>
      <p:sp>
        <p:nvSpPr>
          <p:cNvPr id="474816383" name="Slide Number Placeholder 6"/>
          <p:cNvSpPr>
            <a:spLocks noGrp="1"/>
          </p:cNvSpPr>
          <p:nvPr>
            <p:ph type="sldNum" sz="quarter" idx="10"/>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endParaRPr/>
          </a:p>
        </p:txBody>
      </p:sp>
    </p:spTree>
  </p:cSld>
  <p:clrMap bg1="lt1" tx1="dk1" bg2="lt2" tx2="dk2" accent1="accent1" accent2="accent2" accent3="accent3" accent4="accent4" accent5="accent5" accent6="accent6" hlink="hlink" folHlink="folHlink"/>
  <p:hf dt="0" ftr="0" hdr="0" sldNum="1"/>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28071008" name="Slide Image Placeholder 1"/>
          <p:cNvSpPr>
            <a:spLocks noChangeAspect="1" noGrp="1" noRot="1"/>
          </p:cNvSpPr>
          <p:nvPr>
            <p:ph type="sldImg"/>
          </p:nvPr>
        </p:nvSpPr>
        <p:spPr bwMode="auto"/>
      </p:sp>
      <p:sp>
        <p:nvSpPr>
          <p:cNvPr id="1829189822" name="Notes Placeholder 2"/>
          <p:cNvSpPr>
            <a:spLocks noGrp="1"/>
          </p:cNvSpPr>
          <p:nvPr>
            <p:ph type="body" idx="1"/>
          </p:nvPr>
        </p:nvSpPr>
        <p:spPr bwMode="auto"/>
        <p:txBody>
          <a:bodyPr/>
          <a:lstStyle/>
          <a:p>
            <a:pPr>
              <a:defRPr/>
            </a:pPr>
            <a:endParaRPr/>
          </a:p>
        </p:txBody>
      </p:sp>
      <p:sp>
        <p:nvSpPr>
          <p:cNvPr id="1079574146" name="Slide Number Placeholder 3"/>
          <p:cNvSpPr>
            <a:spLocks noGrp="1"/>
          </p:cNvSpPr>
          <p:nvPr>
            <p:ph type="sldNum" sz="quarter" idx="10"/>
          </p:nvPr>
        </p:nvSpPr>
        <p:spPr bwMode="auto"/>
        <p:txBody>
          <a:bodyPr/>
          <a:lstStyle/>
          <a:p>
            <a:pPr>
              <a:defRPr/>
            </a:pPr>
            <a:fld id="{08D79319-DBD6-77B7-530D-2918FE830A68}" type="slidenum">
              <a:rPr/>
              <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83406114" name="Slide Image Placeholder 1"/>
          <p:cNvSpPr>
            <a:spLocks noChangeAspect="1" noGrp="1" noRot="1"/>
          </p:cNvSpPr>
          <p:nvPr>
            <p:ph type="sldImg"/>
          </p:nvPr>
        </p:nvSpPr>
        <p:spPr bwMode="auto"/>
      </p:sp>
      <p:sp>
        <p:nvSpPr>
          <p:cNvPr id="241791389" name="Notes Placeholder 2"/>
          <p:cNvSpPr>
            <a:spLocks noGrp="1"/>
          </p:cNvSpPr>
          <p:nvPr>
            <p:ph type="body" idx="1"/>
          </p:nvPr>
        </p:nvSpPr>
        <p:spPr bwMode="auto"/>
        <p:txBody>
          <a:bodyPr/>
          <a:lstStyle/>
          <a:p>
            <a:pPr>
              <a:defRPr/>
            </a:pPr>
            <a:endParaRPr/>
          </a:p>
        </p:txBody>
      </p:sp>
      <p:sp>
        <p:nvSpPr>
          <p:cNvPr id="1121567858" name="Slide Number Placeholder 3"/>
          <p:cNvSpPr>
            <a:spLocks noGrp="1"/>
          </p:cNvSpPr>
          <p:nvPr>
            <p:ph type="sldNum" sz="quarter" idx="10"/>
          </p:nvPr>
        </p:nvSpPr>
        <p:spPr bwMode="auto"/>
        <p:txBody>
          <a:bodyPr/>
          <a:lstStyle/>
          <a:p>
            <a:pPr>
              <a:defRPr/>
            </a:pPr>
            <a:fld id="{A443D8D9-99FC-FF0B-DFEC-A5057A831801}" type="slidenum">
              <a:rPr/>
              <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52903493" name="Slide Image Placeholder 1"/>
          <p:cNvSpPr>
            <a:spLocks noChangeAspect="1" noGrp="1" noRot="1"/>
          </p:cNvSpPr>
          <p:nvPr>
            <p:ph type="sldImg"/>
          </p:nvPr>
        </p:nvSpPr>
        <p:spPr bwMode="auto"/>
      </p:sp>
      <p:sp>
        <p:nvSpPr>
          <p:cNvPr id="1258368635" name="Notes Placeholder 2"/>
          <p:cNvSpPr>
            <a:spLocks noGrp="1"/>
          </p:cNvSpPr>
          <p:nvPr>
            <p:ph type="body" idx="1"/>
          </p:nvPr>
        </p:nvSpPr>
        <p:spPr bwMode="auto"/>
        <p:txBody>
          <a:bodyPr/>
          <a:lstStyle/>
          <a:p>
            <a:pPr>
              <a:defRPr/>
            </a:pPr>
            <a:endParaRPr/>
          </a:p>
        </p:txBody>
      </p:sp>
      <p:sp>
        <p:nvSpPr>
          <p:cNvPr id="1176033092" name="Slide Number Placeholder 3"/>
          <p:cNvSpPr>
            <a:spLocks noGrp="1"/>
          </p:cNvSpPr>
          <p:nvPr>
            <p:ph type="sldNum" sz="quarter" idx="10"/>
          </p:nvPr>
        </p:nvSpPr>
        <p:spPr bwMode="auto"/>
        <p:txBody>
          <a:bodyPr/>
          <a:lstStyle/>
          <a:p>
            <a:pPr>
              <a:defRPr/>
            </a:pPr>
            <a:fld id="{E89C221D-0113-72C0-5599-F66EAC681F9E}" type="slidenum">
              <a:rPr/>
              <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9830621" name="Slide Image Placeholder 1"/>
          <p:cNvSpPr>
            <a:spLocks noChangeAspect="1" noGrp="1" noRot="1"/>
          </p:cNvSpPr>
          <p:nvPr>
            <p:ph type="sldImg"/>
          </p:nvPr>
        </p:nvSpPr>
        <p:spPr bwMode="auto"/>
      </p:sp>
      <p:sp>
        <p:nvSpPr>
          <p:cNvPr id="1263133173" name="Notes Placeholder 2"/>
          <p:cNvSpPr>
            <a:spLocks noGrp="1"/>
          </p:cNvSpPr>
          <p:nvPr>
            <p:ph type="body" idx="1"/>
          </p:nvPr>
        </p:nvSpPr>
        <p:spPr bwMode="auto"/>
        <p:txBody>
          <a:bodyPr/>
          <a:lstStyle/>
          <a:p>
            <a:pPr>
              <a:defRPr/>
            </a:pPr>
            <a:endParaRPr/>
          </a:p>
        </p:txBody>
      </p:sp>
      <p:sp>
        <p:nvSpPr>
          <p:cNvPr id="2008783592" name="Slide Number Placeholder 3"/>
          <p:cNvSpPr>
            <a:spLocks noGrp="1"/>
          </p:cNvSpPr>
          <p:nvPr>
            <p:ph type="sldNum" sz="quarter" idx="10"/>
          </p:nvPr>
        </p:nvSpPr>
        <p:spPr bwMode="auto"/>
        <p:txBody>
          <a:bodyPr/>
          <a:lstStyle/>
          <a:p>
            <a:pPr>
              <a:defRPr/>
            </a:pPr>
            <a:fld id="{CE554FC3-7C46-D22C-9DD4-C78730D0C284}" type="slidenum">
              <a:rPr/>
              <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25209273" name="Slide Image Placeholder 1"/>
          <p:cNvSpPr>
            <a:spLocks noChangeAspect="1" noGrp="1" noRot="1"/>
          </p:cNvSpPr>
          <p:nvPr>
            <p:ph type="sldImg"/>
          </p:nvPr>
        </p:nvSpPr>
        <p:spPr bwMode="auto"/>
      </p:sp>
      <p:sp>
        <p:nvSpPr>
          <p:cNvPr id="691305916" name="Notes Placeholder 2"/>
          <p:cNvSpPr>
            <a:spLocks noGrp="1"/>
          </p:cNvSpPr>
          <p:nvPr>
            <p:ph type="body" idx="1"/>
          </p:nvPr>
        </p:nvSpPr>
        <p:spPr bwMode="auto"/>
        <p:txBody>
          <a:bodyPr/>
          <a:lstStyle/>
          <a:p>
            <a:pPr>
              <a:defRPr/>
            </a:pPr>
            <a:endParaRPr/>
          </a:p>
        </p:txBody>
      </p:sp>
      <p:sp>
        <p:nvSpPr>
          <p:cNvPr id="1823537919" name="Slide Number Placeholder 3"/>
          <p:cNvSpPr>
            <a:spLocks noGrp="1"/>
          </p:cNvSpPr>
          <p:nvPr>
            <p:ph type="sldNum" sz="quarter" idx="10"/>
          </p:nvPr>
        </p:nvSpPr>
        <p:spPr bwMode="auto"/>
        <p:txBody>
          <a:bodyPr/>
          <a:lstStyle/>
          <a:p>
            <a:pPr>
              <a:defRPr/>
            </a:pPr>
            <a:fld id="{ED9656B3-6C1A-5FEC-02AC-5228E66CC64B}" type="slidenum">
              <a:rPr/>
              <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82491344" name="Slide Image Placeholder 1"/>
          <p:cNvSpPr>
            <a:spLocks noChangeAspect="1" noGrp="1" noRot="1"/>
          </p:cNvSpPr>
          <p:nvPr>
            <p:ph type="sldImg"/>
          </p:nvPr>
        </p:nvSpPr>
        <p:spPr bwMode="auto"/>
      </p:sp>
      <p:sp>
        <p:nvSpPr>
          <p:cNvPr id="503450792" name="Notes Placeholder 2"/>
          <p:cNvSpPr>
            <a:spLocks noGrp="1"/>
          </p:cNvSpPr>
          <p:nvPr>
            <p:ph type="body" idx="1"/>
          </p:nvPr>
        </p:nvSpPr>
        <p:spPr bwMode="auto"/>
        <p:txBody>
          <a:bodyPr/>
          <a:lstStyle/>
          <a:p>
            <a:pPr>
              <a:defRPr/>
            </a:pPr>
            <a:endParaRPr/>
          </a:p>
        </p:txBody>
      </p:sp>
      <p:sp>
        <p:nvSpPr>
          <p:cNvPr id="1487196863" name="Slide Number Placeholder 3"/>
          <p:cNvSpPr>
            <a:spLocks noGrp="1"/>
          </p:cNvSpPr>
          <p:nvPr>
            <p:ph type="sldNum" sz="quarter" idx="10"/>
          </p:nvPr>
        </p:nvSpPr>
        <p:spPr bwMode="auto"/>
        <p:txBody>
          <a:bodyPr/>
          <a:lstStyle/>
          <a:p>
            <a:pPr>
              <a:defRPr/>
            </a:pPr>
            <a:fld id="{5C18F58A-EEF5-7666-2E52-39DEE05F2FAA}" type="slidenum">
              <a:rPr/>
              <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1109551" name="Slide Image Placeholder 1"/>
          <p:cNvSpPr>
            <a:spLocks noChangeAspect="1" noGrp="1" noRot="1"/>
          </p:cNvSpPr>
          <p:nvPr>
            <p:ph type="sldImg"/>
          </p:nvPr>
        </p:nvSpPr>
        <p:spPr bwMode="auto"/>
      </p:sp>
      <p:sp>
        <p:nvSpPr>
          <p:cNvPr id="1930575654" name="Notes Placeholder 2"/>
          <p:cNvSpPr>
            <a:spLocks noGrp="1"/>
          </p:cNvSpPr>
          <p:nvPr>
            <p:ph type="body" idx="1"/>
          </p:nvPr>
        </p:nvSpPr>
        <p:spPr bwMode="auto"/>
        <p:txBody>
          <a:bodyPr/>
          <a:lstStyle/>
          <a:p>
            <a:pPr>
              <a:defRPr/>
            </a:pPr>
            <a:endParaRPr/>
          </a:p>
        </p:txBody>
      </p:sp>
      <p:sp>
        <p:nvSpPr>
          <p:cNvPr id="1168632951" name="Slide Number Placeholder 3"/>
          <p:cNvSpPr>
            <a:spLocks noGrp="1"/>
          </p:cNvSpPr>
          <p:nvPr>
            <p:ph type="sldNum" sz="quarter" idx="10"/>
          </p:nvPr>
        </p:nvSpPr>
        <p:spPr bwMode="auto"/>
        <p:txBody>
          <a:bodyPr/>
          <a:lstStyle/>
          <a:p>
            <a:pPr>
              <a:defRPr/>
            </a:pPr>
            <a:fld id="{B5B8C93F-D8A6-DE96-B707-A8C2B010FF22}" type="slidenum">
              <a:rPr/>
              <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73833243" name="Slide Image Placeholder 1"/>
          <p:cNvSpPr>
            <a:spLocks noChangeAspect="1" noGrp="1" noRot="1"/>
          </p:cNvSpPr>
          <p:nvPr>
            <p:ph type="sldImg"/>
          </p:nvPr>
        </p:nvSpPr>
        <p:spPr bwMode="auto"/>
      </p:sp>
      <p:sp>
        <p:nvSpPr>
          <p:cNvPr id="137181338" name="Notes Placeholder 2"/>
          <p:cNvSpPr>
            <a:spLocks noGrp="1"/>
          </p:cNvSpPr>
          <p:nvPr>
            <p:ph type="body" idx="1"/>
          </p:nvPr>
        </p:nvSpPr>
        <p:spPr bwMode="auto"/>
        <p:txBody>
          <a:bodyPr/>
          <a:lstStyle/>
          <a:p>
            <a:pPr>
              <a:defRPr/>
            </a:pPr>
            <a:endParaRPr/>
          </a:p>
        </p:txBody>
      </p:sp>
      <p:sp>
        <p:nvSpPr>
          <p:cNvPr id="499096741" name="Slide Number Placeholder 3"/>
          <p:cNvSpPr>
            <a:spLocks noGrp="1"/>
          </p:cNvSpPr>
          <p:nvPr>
            <p:ph type="sldNum" sz="quarter" idx="10"/>
          </p:nvPr>
        </p:nvSpPr>
        <p:spPr bwMode="auto"/>
        <p:txBody>
          <a:bodyPr/>
          <a:lstStyle/>
          <a:p>
            <a:pPr>
              <a:defRPr/>
            </a:pPr>
            <a:fld id="{ECA1C0FF-4D06-D5C0-0BB0-111E822D3472}" type="slidenum">
              <a:rPr/>
              <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64162906" name="Slide Image Placeholder 1"/>
          <p:cNvSpPr>
            <a:spLocks noChangeAspect="1" noGrp="1" noRot="1"/>
          </p:cNvSpPr>
          <p:nvPr>
            <p:ph type="sldImg"/>
          </p:nvPr>
        </p:nvSpPr>
        <p:spPr bwMode="auto"/>
      </p:sp>
      <p:sp>
        <p:nvSpPr>
          <p:cNvPr id="472391776" name="Notes Placeholder 2"/>
          <p:cNvSpPr>
            <a:spLocks noGrp="1"/>
          </p:cNvSpPr>
          <p:nvPr>
            <p:ph type="body" idx="1"/>
          </p:nvPr>
        </p:nvSpPr>
        <p:spPr bwMode="auto"/>
        <p:txBody>
          <a:bodyPr/>
          <a:lstStyle/>
          <a:p>
            <a:pPr>
              <a:defRPr/>
            </a:pPr>
            <a:endParaRPr/>
          </a:p>
        </p:txBody>
      </p:sp>
      <p:sp>
        <p:nvSpPr>
          <p:cNvPr id="1524025673" name="Slide Number Placeholder 3"/>
          <p:cNvSpPr>
            <a:spLocks noGrp="1"/>
          </p:cNvSpPr>
          <p:nvPr>
            <p:ph type="sldNum" sz="quarter" idx="10"/>
          </p:nvPr>
        </p:nvSpPr>
        <p:spPr bwMode="auto"/>
        <p:txBody>
          <a:bodyPr/>
          <a:lstStyle/>
          <a:p>
            <a:pPr>
              <a:defRPr/>
            </a:pPr>
            <a:fld id="{7D44E049-E307-2CB6-1EB3-B7AAAC7788FB}" type="slidenum">
              <a:rPr/>
              <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7439401" name="Slide Image Placeholder 1"/>
          <p:cNvSpPr>
            <a:spLocks noChangeAspect="1" noGrp="1" noRot="1"/>
          </p:cNvSpPr>
          <p:nvPr>
            <p:ph type="sldImg"/>
          </p:nvPr>
        </p:nvSpPr>
        <p:spPr bwMode="auto"/>
      </p:sp>
      <p:sp>
        <p:nvSpPr>
          <p:cNvPr id="1965939084" name="Notes Placeholder 2"/>
          <p:cNvSpPr>
            <a:spLocks noGrp="1"/>
          </p:cNvSpPr>
          <p:nvPr>
            <p:ph type="body" idx="1"/>
          </p:nvPr>
        </p:nvSpPr>
        <p:spPr bwMode="auto"/>
        <p:txBody>
          <a:bodyPr/>
          <a:lstStyle/>
          <a:p>
            <a:pPr>
              <a:defRPr/>
            </a:pPr>
            <a:endParaRPr/>
          </a:p>
        </p:txBody>
      </p:sp>
      <p:sp>
        <p:nvSpPr>
          <p:cNvPr id="1713483051" name="Slide Number Placeholder 3"/>
          <p:cNvSpPr>
            <a:spLocks noGrp="1"/>
          </p:cNvSpPr>
          <p:nvPr>
            <p:ph type="sldNum" sz="quarter" idx="10"/>
          </p:nvPr>
        </p:nvSpPr>
        <p:spPr bwMode="auto"/>
        <p:txBody>
          <a:bodyPr/>
          <a:lstStyle/>
          <a:p>
            <a:pPr>
              <a:defRPr/>
            </a:pPr>
            <a:fld id="{D92C726B-ABF6-EA0F-FA14-5412D875CEA6}" type="slidenum">
              <a:rPr/>
              <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82744708" name="Slide Image Placeholder 1"/>
          <p:cNvSpPr>
            <a:spLocks noChangeAspect="1" noGrp="1" noRot="1"/>
          </p:cNvSpPr>
          <p:nvPr>
            <p:ph type="sldImg"/>
          </p:nvPr>
        </p:nvSpPr>
        <p:spPr bwMode="auto"/>
      </p:sp>
      <p:sp>
        <p:nvSpPr>
          <p:cNvPr id="1578222261" name="Notes Placeholder 2"/>
          <p:cNvSpPr>
            <a:spLocks noGrp="1"/>
          </p:cNvSpPr>
          <p:nvPr>
            <p:ph type="body" idx="1"/>
          </p:nvPr>
        </p:nvSpPr>
        <p:spPr bwMode="auto"/>
        <p:txBody>
          <a:bodyPr/>
          <a:lstStyle/>
          <a:p>
            <a:pPr>
              <a:defRPr/>
            </a:pPr>
            <a:endParaRPr/>
          </a:p>
        </p:txBody>
      </p:sp>
      <p:sp>
        <p:nvSpPr>
          <p:cNvPr id="1074681139" name="Slide Number Placeholder 3"/>
          <p:cNvSpPr>
            <a:spLocks noGrp="1"/>
          </p:cNvSpPr>
          <p:nvPr>
            <p:ph type="sldNum" sz="quarter" idx="10"/>
          </p:nvPr>
        </p:nvSpPr>
        <p:spPr bwMode="auto"/>
        <p:txBody>
          <a:bodyPr/>
          <a:lstStyle/>
          <a:p>
            <a:pPr>
              <a:defRPr/>
            </a:pPr>
            <a:fld id="{5308F91A-8590-1409-CC7B-31F49BAB6852}" type="slidenum">
              <a:rPr/>
              <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04668375" name="Slide Image Placeholder 1"/>
          <p:cNvSpPr>
            <a:spLocks noChangeAspect="1" noGrp="1" noRot="1"/>
          </p:cNvSpPr>
          <p:nvPr>
            <p:ph type="sldImg"/>
          </p:nvPr>
        </p:nvSpPr>
        <p:spPr bwMode="auto"/>
      </p:sp>
      <p:sp>
        <p:nvSpPr>
          <p:cNvPr id="1007151810" name="Notes Placeholder 2"/>
          <p:cNvSpPr>
            <a:spLocks noGrp="1"/>
          </p:cNvSpPr>
          <p:nvPr>
            <p:ph type="body" idx="1"/>
          </p:nvPr>
        </p:nvSpPr>
        <p:spPr bwMode="auto"/>
        <p:txBody>
          <a:bodyPr/>
          <a:lstStyle/>
          <a:p>
            <a:pPr>
              <a:defRPr/>
            </a:pPr>
            <a:endParaRPr/>
          </a:p>
        </p:txBody>
      </p:sp>
      <p:sp>
        <p:nvSpPr>
          <p:cNvPr id="785461047" name="Slide Number Placeholder 3"/>
          <p:cNvSpPr>
            <a:spLocks noGrp="1"/>
          </p:cNvSpPr>
          <p:nvPr>
            <p:ph type="sldNum" sz="quarter" idx="10"/>
          </p:nvPr>
        </p:nvSpPr>
        <p:spPr bwMode="auto"/>
        <p:txBody>
          <a:bodyPr/>
          <a:lstStyle/>
          <a:p>
            <a:pPr>
              <a:defRPr/>
            </a:pPr>
            <a:fld id="{A2B0364A-D02C-6891-B80D-4AD61D566B72}" type="slidenum">
              <a:rPr/>
              <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53433798" name="Slide Image Placeholder 1"/>
          <p:cNvSpPr>
            <a:spLocks noChangeAspect="1" noGrp="1" noRot="1"/>
          </p:cNvSpPr>
          <p:nvPr>
            <p:ph type="sldImg"/>
          </p:nvPr>
        </p:nvSpPr>
        <p:spPr bwMode="auto"/>
      </p:sp>
      <p:sp>
        <p:nvSpPr>
          <p:cNvPr id="1774159787" name="Notes Placeholder 2"/>
          <p:cNvSpPr>
            <a:spLocks noGrp="1"/>
          </p:cNvSpPr>
          <p:nvPr>
            <p:ph type="body" idx="1"/>
          </p:nvPr>
        </p:nvSpPr>
        <p:spPr bwMode="auto"/>
        <p:txBody>
          <a:bodyPr/>
          <a:lstStyle/>
          <a:p>
            <a:pPr>
              <a:defRPr/>
            </a:pPr>
            <a:endParaRPr/>
          </a:p>
        </p:txBody>
      </p:sp>
      <p:sp>
        <p:nvSpPr>
          <p:cNvPr id="889675475" name="Slide Number Placeholder 3"/>
          <p:cNvSpPr>
            <a:spLocks noGrp="1"/>
          </p:cNvSpPr>
          <p:nvPr>
            <p:ph type="sldNum" sz="quarter" idx="10"/>
          </p:nvPr>
        </p:nvSpPr>
        <p:spPr bwMode="auto"/>
        <p:txBody>
          <a:bodyPr/>
          <a:lstStyle/>
          <a:p>
            <a:pPr>
              <a:defRPr/>
            </a:pPr>
            <a:fld id="{85CF2F5F-F727-61CF-6463-76FB495D3E76}" type="slidenum">
              <a:rPr/>
              <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82140165" name="Slide Image Placeholder 1"/>
          <p:cNvSpPr>
            <a:spLocks noChangeAspect="1" noGrp="1" noRot="1"/>
          </p:cNvSpPr>
          <p:nvPr>
            <p:ph type="sldImg"/>
          </p:nvPr>
        </p:nvSpPr>
        <p:spPr bwMode="auto"/>
      </p:sp>
      <p:sp>
        <p:nvSpPr>
          <p:cNvPr id="2280932" name="Notes Placeholder 2"/>
          <p:cNvSpPr>
            <a:spLocks noGrp="1"/>
          </p:cNvSpPr>
          <p:nvPr>
            <p:ph type="body" idx="1"/>
          </p:nvPr>
        </p:nvSpPr>
        <p:spPr bwMode="auto"/>
        <p:txBody>
          <a:bodyPr/>
          <a:lstStyle/>
          <a:p>
            <a:pPr>
              <a:defRPr/>
            </a:pPr>
            <a:endParaRPr/>
          </a:p>
        </p:txBody>
      </p:sp>
      <p:sp>
        <p:nvSpPr>
          <p:cNvPr id="780600506" name="Slide Number Placeholder 3"/>
          <p:cNvSpPr>
            <a:spLocks noGrp="1"/>
          </p:cNvSpPr>
          <p:nvPr>
            <p:ph type="sldNum" sz="quarter" idx="10"/>
          </p:nvPr>
        </p:nvSpPr>
        <p:spPr bwMode="auto"/>
        <p:txBody>
          <a:bodyPr/>
          <a:lstStyle/>
          <a:p>
            <a:pPr>
              <a:defRPr/>
            </a:pPr>
            <a:fld id="{B254596C-D509-2737-AAC6-86FE766E0C4B}" type="slidenum">
              <a:rPr/>
              <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86811066" name="Slide Image Placeholder 1"/>
          <p:cNvSpPr>
            <a:spLocks noChangeAspect="1" noGrp="1" noRot="1"/>
          </p:cNvSpPr>
          <p:nvPr>
            <p:ph type="sldImg"/>
          </p:nvPr>
        </p:nvSpPr>
        <p:spPr bwMode="auto"/>
      </p:sp>
      <p:sp>
        <p:nvSpPr>
          <p:cNvPr id="95609931" name="Notes Placeholder 2"/>
          <p:cNvSpPr>
            <a:spLocks noGrp="1"/>
          </p:cNvSpPr>
          <p:nvPr>
            <p:ph type="body" idx="1"/>
          </p:nvPr>
        </p:nvSpPr>
        <p:spPr bwMode="auto"/>
        <p:txBody>
          <a:bodyPr/>
          <a:lstStyle/>
          <a:p>
            <a:pPr>
              <a:defRPr/>
            </a:pPr>
            <a:endParaRPr/>
          </a:p>
        </p:txBody>
      </p:sp>
      <p:sp>
        <p:nvSpPr>
          <p:cNvPr id="1618754729" name="Slide Number Placeholder 3"/>
          <p:cNvSpPr>
            <a:spLocks noGrp="1"/>
          </p:cNvSpPr>
          <p:nvPr>
            <p:ph type="sldNum" sz="quarter" idx="10"/>
          </p:nvPr>
        </p:nvSpPr>
        <p:spPr bwMode="auto"/>
        <p:txBody>
          <a:bodyPr/>
          <a:lstStyle/>
          <a:p>
            <a:pPr>
              <a:defRPr/>
            </a:pPr>
            <a:fld id="{7850F62D-A652-8B7A-F061-D06E20F5B8CD}" type="slidenum">
              <a:rPr/>
              <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447249" name="Slide Image Placeholder 1"/>
          <p:cNvSpPr>
            <a:spLocks noChangeAspect="1" noGrp="1" noRot="1"/>
          </p:cNvSpPr>
          <p:nvPr>
            <p:ph type="sldImg"/>
          </p:nvPr>
        </p:nvSpPr>
        <p:spPr bwMode="auto"/>
      </p:sp>
      <p:sp>
        <p:nvSpPr>
          <p:cNvPr id="372234649" name="Notes Placeholder 2"/>
          <p:cNvSpPr>
            <a:spLocks noGrp="1"/>
          </p:cNvSpPr>
          <p:nvPr>
            <p:ph type="body" idx="1"/>
          </p:nvPr>
        </p:nvSpPr>
        <p:spPr bwMode="auto"/>
        <p:txBody>
          <a:bodyPr/>
          <a:lstStyle/>
          <a:p>
            <a:pPr>
              <a:defRPr/>
            </a:pPr>
            <a:endParaRPr/>
          </a:p>
        </p:txBody>
      </p:sp>
      <p:sp>
        <p:nvSpPr>
          <p:cNvPr id="744645298" name="Slide Number Placeholder 3"/>
          <p:cNvSpPr>
            <a:spLocks noGrp="1"/>
          </p:cNvSpPr>
          <p:nvPr>
            <p:ph type="sldNum" sz="quarter" idx="10"/>
          </p:nvPr>
        </p:nvSpPr>
        <p:spPr bwMode="auto"/>
        <p:txBody>
          <a:bodyPr/>
          <a:lstStyle/>
          <a:p>
            <a:pPr>
              <a:defRPr/>
            </a:pPr>
            <a:fld id="{A43D57D7-8D55-A32A-E168-A608A479C64A}" type="slidenum">
              <a:rPr/>
              <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50461186" name="Slide Image Placeholder 1"/>
          <p:cNvSpPr>
            <a:spLocks noChangeAspect="1" noGrp="1" noRot="1"/>
          </p:cNvSpPr>
          <p:nvPr>
            <p:ph type="sldImg"/>
          </p:nvPr>
        </p:nvSpPr>
        <p:spPr bwMode="auto"/>
      </p:sp>
      <p:sp>
        <p:nvSpPr>
          <p:cNvPr id="63457535" name="Notes Placeholder 2"/>
          <p:cNvSpPr>
            <a:spLocks noGrp="1"/>
          </p:cNvSpPr>
          <p:nvPr>
            <p:ph type="body" idx="1"/>
          </p:nvPr>
        </p:nvSpPr>
        <p:spPr bwMode="auto"/>
        <p:txBody>
          <a:bodyPr/>
          <a:lstStyle/>
          <a:p>
            <a:pPr>
              <a:defRPr/>
            </a:pPr>
            <a:endParaRPr/>
          </a:p>
        </p:txBody>
      </p:sp>
      <p:sp>
        <p:nvSpPr>
          <p:cNvPr id="901169568" name="Slide Number Placeholder 3"/>
          <p:cNvSpPr>
            <a:spLocks noGrp="1"/>
          </p:cNvSpPr>
          <p:nvPr>
            <p:ph type="sldNum" sz="quarter" idx="10"/>
          </p:nvPr>
        </p:nvSpPr>
        <p:spPr bwMode="auto"/>
        <p:txBody>
          <a:bodyPr/>
          <a:lstStyle/>
          <a:p>
            <a:pPr>
              <a:defRPr/>
            </a:pPr>
            <a:fld id="{B2A8B3B1-DB32-F590-EB22-973F8D2EF026}" type="slidenum">
              <a:rPr/>
              <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38642659" name="Slide Image Placeholder 1"/>
          <p:cNvSpPr>
            <a:spLocks noChangeAspect="1" noGrp="1" noRot="1"/>
          </p:cNvSpPr>
          <p:nvPr>
            <p:ph type="sldImg"/>
          </p:nvPr>
        </p:nvSpPr>
        <p:spPr bwMode="auto"/>
      </p:sp>
      <p:sp>
        <p:nvSpPr>
          <p:cNvPr id="511433726" name="Notes Placeholder 2"/>
          <p:cNvSpPr>
            <a:spLocks noGrp="1"/>
          </p:cNvSpPr>
          <p:nvPr>
            <p:ph type="body" idx="1"/>
          </p:nvPr>
        </p:nvSpPr>
        <p:spPr bwMode="auto"/>
        <p:txBody>
          <a:bodyPr/>
          <a:lstStyle/>
          <a:p>
            <a:pPr>
              <a:defRPr/>
            </a:pPr>
            <a:endParaRPr/>
          </a:p>
        </p:txBody>
      </p:sp>
      <p:sp>
        <p:nvSpPr>
          <p:cNvPr id="2110234529" name="Slide Number Placeholder 3"/>
          <p:cNvSpPr>
            <a:spLocks noGrp="1"/>
          </p:cNvSpPr>
          <p:nvPr>
            <p:ph type="sldNum" sz="quarter" idx="10"/>
          </p:nvPr>
        </p:nvSpPr>
        <p:spPr bwMode="auto"/>
        <p:txBody>
          <a:bodyPr/>
          <a:lstStyle/>
          <a:p>
            <a:pPr>
              <a:defRPr/>
            </a:pPr>
            <a:fld id="{193AE5BC-78CB-C68C-7F78-A4E781CFCC7B}" type="slidenum">
              <a:rPr/>
              <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0457270" name="Slide Image Placeholder 1"/>
          <p:cNvSpPr>
            <a:spLocks noChangeAspect="1" noGrp="1" noRot="1"/>
          </p:cNvSpPr>
          <p:nvPr>
            <p:ph type="sldImg"/>
          </p:nvPr>
        </p:nvSpPr>
        <p:spPr bwMode="auto"/>
      </p:sp>
      <p:sp>
        <p:nvSpPr>
          <p:cNvPr id="34033958" name="Notes Placeholder 2"/>
          <p:cNvSpPr>
            <a:spLocks noGrp="1"/>
          </p:cNvSpPr>
          <p:nvPr>
            <p:ph type="body" idx="1"/>
          </p:nvPr>
        </p:nvSpPr>
        <p:spPr bwMode="auto"/>
        <p:txBody>
          <a:bodyPr/>
          <a:lstStyle/>
          <a:p>
            <a:pPr>
              <a:defRPr/>
            </a:pPr>
            <a:endParaRPr/>
          </a:p>
        </p:txBody>
      </p:sp>
      <p:sp>
        <p:nvSpPr>
          <p:cNvPr id="1556071080" name="Slide Number Placeholder 3"/>
          <p:cNvSpPr>
            <a:spLocks noGrp="1"/>
          </p:cNvSpPr>
          <p:nvPr>
            <p:ph type="sldNum" sz="quarter" idx="10"/>
          </p:nvPr>
        </p:nvSpPr>
        <p:spPr bwMode="auto"/>
        <p:txBody>
          <a:bodyPr/>
          <a:lstStyle/>
          <a:p>
            <a:pPr>
              <a:defRPr/>
            </a:pPr>
            <a:fld id="{2BC5F5A1-02F0-CF2E-5142-149334A75037}" type="slidenum">
              <a:rPr/>
              <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43982106" name="Slide Image Placeholder 1"/>
          <p:cNvSpPr>
            <a:spLocks noChangeAspect="1" noGrp="1" noRot="1"/>
          </p:cNvSpPr>
          <p:nvPr>
            <p:ph type="sldImg"/>
          </p:nvPr>
        </p:nvSpPr>
        <p:spPr bwMode="auto"/>
      </p:sp>
      <p:sp>
        <p:nvSpPr>
          <p:cNvPr id="1032111433" name="Notes Placeholder 2"/>
          <p:cNvSpPr>
            <a:spLocks noGrp="1"/>
          </p:cNvSpPr>
          <p:nvPr>
            <p:ph type="body" idx="1"/>
          </p:nvPr>
        </p:nvSpPr>
        <p:spPr bwMode="auto"/>
        <p:txBody>
          <a:bodyPr/>
          <a:lstStyle/>
          <a:p>
            <a:pPr>
              <a:defRPr/>
            </a:pPr>
            <a:endParaRPr/>
          </a:p>
        </p:txBody>
      </p:sp>
      <p:sp>
        <p:nvSpPr>
          <p:cNvPr id="134842126" name="Slide Number Placeholder 3"/>
          <p:cNvSpPr>
            <a:spLocks noGrp="1"/>
          </p:cNvSpPr>
          <p:nvPr>
            <p:ph type="sldNum" sz="quarter" idx="10"/>
          </p:nvPr>
        </p:nvSpPr>
        <p:spPr bwMode="auto"/>
        <p:txBody>
          <a:bodyPr/>
          <a:lstStyle/>
          <a:p>
            <a:pPr>
              <a:defRPr/>
            </a:pPr>
            <a:fld id="{343010C9-C277-CDD7-37CF-B4FA86C100E6}" type="slidenum">
              <a:rPr/>
              <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25915652" name="Slide Image Placeholder 1"/>
          <p:cNvSpPr>
            <a:spLocks noChangeAspect="1" noGrp="1" noRot="1"/>
          </p:cNvSpPr>
          <p:nvPr>
            <p:ph type="sldImg"/>
          </p:nvPr>
        </p:nvSpPr>
        <p:spPr bwMode="auto"/>
      </p:sp>
      <p:sp>
        <p:nvSpPr>
          <p:cNvPr id="1339091235" name="Notes Placeholder 2"/>
          <p:cNvSpPr>
            <a:spLocks noGrp="1"/>
          </p:cNvSpPr>
          <p:nvPr>
            <p:ph type="body" idx="1"/>
          </p:nvPr>
        </p:nvSpPr>
        <p:spPr bwMode="auto"/>
        <p:txBody>
          <a:bodyPr/>
          <a:lstStyle/>
          <a:p>
            <a:pPr>
              <a:defRPr/>
            </a:pPr>
            <a:endParaRPr/>
          </a:p>
        </p:txBody>
      </p:sp>
      <p:sp>
        <p:nvSpPr>
          <p:cNvPr id="300963135" name="Slide Number Placeholder 3"/>
          <p:cNvSpPr>
            <a:spLocks noGrp="1"/>
          </p:cNvSpPr>
          <p:nvPr>
            <p:ph type="sldNum" sz="quarter" idx="10"/>
          </p:nvPr>
        </p:nvSpPr>
        <p:spPr bwMode="auto"/>
        <p:txBody>
          <a:bodyPr/>
          <a:lstStyle/>
          <a:p>
            <a:pPr>
              <a:defRPr/>
            </a:pPr>
            <a:fld id="{E80152EF-521F-F25F-DA37-452675BEF48A}" type="slidenum">
              <a:rPr/>
              <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48303838" name="Slide Image Placeholder 1"/>
          <p:cNvSpPr>
            <a:spLocks noChangeAspect="1" noGrp="1" noRot="1"/>
          </p:cNvSpPr>
          <p:nvPr>
            <p:ph type="sldImg"/>
          </p:nvPr>
        </p:nvSpPr>
        <p:spPr bwMode="auto"/>
      </p:sp>
      <p:sp>
        <p:nvSpPr>
          <p:cNvPr id="898448374" name="Notes Placeholder 2"/>
          <p:cNvSpPr>
            <a:spLocks noGrp="1"/>
          </p:cNvSpPr>
          <p:nvPr>
            <p:ph type="body" idx="1"/>
          </p:nvPr>
        </p:nvSpPr>
        <p:spPr bwMode="auto"/>
        <p:txBody>
          <a:bodyPr/>
          <a:lstStyle/>
          <a:p>
            <a:pPr>
              <a:defRPr/>
            </a:pPr>
            <a:endParaRPr/>
          </a:p>
        </p:txBody>
      </p:sp>
      <p:sp>
        <p:nvSpPr>
          <p:cNvPr id="1248956027" name="Slide Number Placeholder 3"/>
          <p:cNvSpPr>
            <a:spLocks noGrp="1"/>
          </p:cNvSpPr>
          <p:nvPr>
            <p:ph type="sldNum" sz="quarter" idx="10"/>
          </p:nvPr>
        </p:nvSpPr>
        <p:spPr bwMode="auto"/>
        <p:txBody>
          <a:bodyPr/>
          <a:lstStyle/>
          <a:p>
            <a:pPr>
              <a:defRPr/>
            </a:pPr>
            <a:fld id="{86A670DC-5EC7-EEF8-48EB-AA5E371DB706}" type="slidenum">
              <a:rPr/>
              <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63578154" name="Slide Image Placeholder 1"/>
          <p:cNvSpPr>
            <a:spLocks noChangeAspect="1" noGrp="1" noRot="1"/>
          </p:cNvSpPr>
          <p:nvPr>
            <p:ph type="sldImg"/>
          </p:nvPr>
        </p:nvSpPr>
        <p:spPr bwMode="auto"/>
      </p:sp>
      <p:sp>
        <p:nvSpPr>
          <p:cNvPr id="513203568" name="Notes Placeholder 2"/>
          <p:cNvSpPr>
            <a:spLocks noGrp="1"/>
          </p:cNvSpPr>
          <p:nvPr>
            <p:ph type="body" idx="1"/>
          </p:nvPr>
        </p:nvSpPr>
        <p:spPr bwMode="auto"/>
        <p:txBody>
          <a:bodyPr/>
          <a:lstStyle/>
          <a:p>
            <a:pPr>
              <a:defRPr/>
            </a:pPr>
            <a:endParaRPr/>
          </a:p>
        </p:txBody>
      </p:sp>
      <p:sp>
        <p:nvSpPr>
          <p:cNvPr id="1834407785" name="Slide Number Placeholder 3"/>
          <p:cNvSpPr>
            <a:spLocks noGrp="1"/>
          </p:cNvSpPr>
          <p:nvPr>
            <p:ph type="sldNum" sz="quarter" idx="10"/>
          </p:nvPr>
        </p:nvSpPr>
        <p:spPr bwMode="auto"/>
        <p:txBody>
          <a:bodyPr/>
          <a:lstStyle/>
          <a:p>
            <a:pPr>
              <a:defRPr/>
            </a:pPr>
            <a:fld id="{98C4B0ED-FFC9-9D57-F794-881568FCE349}" type="slidenum">
              <a:rPr/>
              <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4620119" name="Slide Image Placeholder 1"/>
          <p:cNvSpPr>
            <a:spLocks noChangeAspect="1" noGrp="1" noRot="1"/>
          </p:cNvSpPr>
          <p:nvPr>
            <p:ph type="sldImg"/>
          </p:nvPr>
        </p:nvSpPr>
        <p:spPr bwMode="auto"/>
      </p:sp>
      <p:sp>
        <p:nvSpPr>
          <p:cNvPr id="1506915981" name="Notes Placeholder 2"/>
          <p:cNvSpPr>
            <a:spLocks noGrp="1"/>
          </p:cNvSpPr>
          <p:nvPr>
            <p:ph type="body" idx="1"/>
          </p:nvPr>
        </p:nvSpPr>
        <p:spPr bwMode="auto"/>
        <p:txBody>
          <a:bodyPr/>
          <a:lstStyle/>
          <a:p>
            <a:pPr>
              <a:defRPr/>
            </a:pPr>
            <a:endParaRPr/>
          </a:p>
        </p:txBody>
      </p:sp>
      <p:sp>
        <p:nvSpPr>
          <p:cNvPr id="388310180" name="Slide Number Placeholder 3"/>
          <p:cNvSpPr>
            <a:spLocks noGrp="1"/>
          </p:cNvSpPr>
          <p:nvPr>
            <p:ph type="sldNum" sz="quarter" idx="10"/>
          </p:nvPr>
        </p:nvSpPr>
        <p:spPr bwMode="auto"/>
        <p:txBody>
          <a:bodyPr/>
          <a:lstStyle/>
          <a:p>
            <a:pPr>
              <a:defRPr/>
            </a:pPr>
            <a:fld id="{9B1A5BF0-0748-9484-B564-CF211F83E2AD}" type="slidenum">
              <a:rPr/>
              <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25392068" name="Slide Image Placeholder 1"/>
          <p:cNvSpPr>
            <a:spLocks noChangeAspect="1" noGrp="1" noRot="1"/>
          </p:cNvSpPr>
          <p:nvPr>
            <p:ph type="sldImg"/>
          </p:nvPr>
        </p:nvSpPr>
        <p:spPr bwMode="auto"/>
      </p:sp>
      <p:sp>
        <p:nvSpPr>
          <p:cNvPr id="895534103" name="Notes Placeholder 2"/>
          <p:cNvSpPr>
            <a:spLocks noGrp="1"/>
          </p:cNvSpPr>
          <p:nvPr>
            <p:ph type="body" idx="1"/>
          </p:nvPr>
        </p:nvSpPr>
        <p:spPr bwMode="auto"/>
        <p:txBody>
          <a:bodyPr/>
          <a:lstStyle/>
          <a:p>
            <a:pPr>
              <a:defRPr/>
            </a:pPr>
            <a:endParaRPr/>
          </a:p>
        </p:txBody>
      </p:sp>
      <p:sp>
        <p:nvSpPr>
          <p:cNvPr id="99553173" name="Slide Number Placeholder 3"/>
          <p:cNvSpPr>
            <a:spLocks noGrp="1"/>
          </p:cNvSpPr>
          <p:nvPr>
            <p:ph type="sldNum" sz="quarter" idx="10"/>
          </p:nvPr>
        </p:nvSpPr>
        <p:spPr bwMode="auto"/>
        <p:txBody>
          <a:bodyPr/>
          <a:lstStyle/>
          <a:p>
            <a:pPr>
              <a:defRPr/>
            </a:pPr>
            <a:fld id="{213EC902-79E8-24EB-B23D-1EA9A40E1B58}" type="slidenum">
              <a:rPr/>
              <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34647693" name="Slide Image Placeholder 1"/>
          <p:cNvSpPr>
            <a:spLocks noChangeAspect="1" noGrp="1" noRot="1"/>
          </p:cNvSpPr>
          <p:nvPr>
            <p:ph type="sldImg"/>
          </p:nvPr>
        </p:nvSpPr>
        <p:spPr bwMode="auto"/>
      </p:sp>
      <p:sp>
        <p:nvSpPr>
          <p:cNvPr id="1008251363" name="Notes Placeholder 2"/>
          <p:cNvSpPr>
            <a:spLocks noGrp="1"/>
          </p:cNvSpPr>
          <p:nvPr>
            <p:ph type="body" idx="1"/>
          </p:nvPr>
        </p:nvSpPr>
        <p:spPr bwMode="auto"/>
        <p:txBody>
          <a:bodyPr/>
          <a:lstStyle/>
          <a:p>
            <a:pPr>
              <a:defRPr/>
            </a:pPr>
            <a:endParaRPr/>
          </a:p>
        </p:txBody>
      </p:sp>
      <p:sp>
        <p:nvSpPr>
          <p:cNvPr id="716063480" name="Slide Number Placeholder 3"/>
          <p:cNvSpPr>
            <a:spLocks noGrp="1"/>
          </p:cNvSpPr>
          <p:nvPr>
            <p:ph type="sldNum" sz="quarter" idx="10"/>
          </p:nvPr>
        </p:nvSpPr>
        <p:spPr bwMode="auto"/>
        <p:txBody>
          <a:bodyPr/>
          <a:lstStyle/>
          <a:p>
            <a:pPr>
              <a:defRPr/>
            </a:pPr>
            <a:fld id="{7EA35DFA-24D8-A0DE-E712-73C13DB6B5BC}" type="slidenum">
              <a:rPr/>
              <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50673290" name="Slide Image Placeholder 1"/>
          <p:cNvSpPr>
            <a:spLocks noChangeAspect="1" noGrp="1" noRot="1"/>
          </p:cNvSpPr>
          <p:nvPr>
            <p:ph type="sldImg"/>
          </p:nvPr>
        </p:nvSpPr>
        <p:spPr bwMode="auto"/>
      </p:sp>
      <p:sp>
        <p:nvSpPr>
          <p:cNvPr id="2108231873" name="Notes Placeholder 2"/>
          <p:cNvSpPr>
            <a:spLocks noGrp="1"/>
          </p:cNvSpPr>
          <p:nvPr>
            <p:ph type="body" idx="1"/>
          </p:nvPr>
        </p:nvSpPr>
        <p:spPr bwMode="auto"/>
        <p:txBody>
          <a:bodyPr/>
          <a:lstStyle/>
          <a:p>
            <a:pPr>
              <a:defRPr/>
            </a:pPr>
            <a:endParaRPr/>
          </a:p>
        </p:txBody>
      </p:sp>
      <p:sp>
        <p:nvSpPr>
          <p:cNvPr id="722851829" name="Slide Number Placeholder 3"/>
          <p:cNvSpPr>
            <a:spLocks noGrp="1"/>
          </p:cNvSpPr>
          <p:nvPr>
            <p:ph type="sldNum" sz="quarter" idx="10"/>
          </p:nvPr>
        </p:nvSpPr>
        <p:spPr bwMode="auto"/>
        <p:txBody>
          <a:bodyPr/>
          <a:lstStyle/>
          <a:p>
            <a:pPr>
              <a:defRPr/>
            </a:pPr>
            <a:fld id="{D36132AE-AA71-EFBD-84B0-3C8F2542AA8E}" type="slidenum">
              <a:rPr/>
              <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93042880" name="Slide Image Placeholder 1"/>
          <p:cNvSpPr>
            <a:spLocks noChangeAspect="1" noGrp="1" noRot="1"/>
          </p:cNvSpPr>
          <p:nvPr>
            <p:ph type="sldImg"/>
          </p:nvPr>
        </p:nvSpPr>
        <p:spPr bwMode="auto"/>
      </p:sp>
      <p:sp>
        <p:nvSpPr>
          <p:cNvPr id="1595407048" name="Notes Placeholder 2"/>
          <p:cNvSpPr>
            <a:spLocks noGrp="1"/>
          </p:cNvSpPr>
          <p:nvPr>
            <p:ph type="body" idx="1"/>
          </p:nvPr>
        </p:nvSpPr>
        <p:spPr bwMode="auto"/>
        <p:txBody>
          <a:bodyPr/>
          <a:lstStyle/>
          <a:p>
            <a:pPr>
              <a:defRPr/>
            </a:pPr>
            <a:endParaRPr/>
          </a:p>
        </p:txBody>
      </p:sp>
      <p:sp>
        <p:nvSpPr>
          <p:cNvPr id="723110408" name="Slide Number Placeholder 3"/>
          <p:cNvSpPr>
            <a:spLocks noGrp="1"/>
          </p:cNvSpPr>
          <p:nvPr>
            <p:ph type="sldNum" sz="quarter" idx="10"/>
          </p:nvPr>
        </p:nvSpPr>
        <p:spPr bwMode="auto"/>
        <p:txBody>
          <a:bodyPr/>
          <a:lstStyle/>
          <a:p>
            <a:pPr>
              <a:defRPr/>
            </a:pPr>
            <a:fld id="{953345EF-1A39-2910-A573-77A1F267FA3C}" type="slidenum">
              <a:rPr/>
              <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36136091" name="Slide Image Placeholder 1"/>
          <p:cNvSpPr>
            <a:spLocks noChangeAspect="1" noGrp="1" noRot="1"/>
          </p:cNvSpPr>
          <p:nvPr>
            <p:ph type="sldImg"/>
          </p:nvPr>
        </p:nvSpPr>
        <p:spPr bwMode="auto"/>
      </p:sp>
      <p:sp>
        <p:nvSpPr>
          <p:cNvPr id="1186697531" name="Notes Placeholder 2"/>
          <p:cNvSpPr>
            <a:spLocks noGrp="1"/>
          </p:cNvSpPr>
          <p:nvPr>
            <p:ph type="body" idx="1"/>
          </p:nvPr>
        </p:nvSpPr>
        <p:spPr bwMode="auto"/>
        <p:txBody>
          <a:bodyPr/>
          <a:lstStyle/>
          <a:p>
            <a:pPr>
              <a:defRPr/>
            </a:pPr>
            <a:endParaRPr/>
          </a:p>
        </p:txBody>
      </p:sp>
      <p:sp>
        <p:nvSpPr>
          <p:cNvPr id="489528523" name="Slide Number Placeholder 3"/>
          <p:cNvSpPr>
            <a:spLocks noGrp="1"/>
          </p:cNvSpPr>
          <p:nvPr>
            <p:ph type="sldNum" sz="quarter" idx="10"/>
          </p:nvPr>
        </p:nvSpPr>
        <p:spPr bwMode="auto"/>
        <p:txBody>
          <a:bodyPr/>
          <a:lstStyle/>
          <a:p>
            <a:pPr>
              <a:defRPr/>
            </a:pPr>
            <a:fld id="{179036D1-A9F0-04AB-AF9F-47151531AD1C}" type="slidenum">
              <a:rPr/>
              <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19018276" name="Slide Image Placeholder 1"/>
          <p:cNvSpPr>
            <a:spLocks noChangeAspect="1" noGrp="1" noRot="1"/>
          </p:cNvSpPr>
          <p:nvPr>
            <p:ph type="sldImg"/>
          </p:nvPr>
        </p:nvSpPr>
        <p:spPr bwMode="auto"/>
      </p:sp>
      <p:sp>
        <p:nvSpPr>
          <p:cNvPr id="2111872619" name="Notes Placeholder 2"/>
          <p:cNvSpPr>
            <a:spLocks noGrp="1"/>
          </p:cNvSpPr>
          <p:nvPr>
            <p:ph type="body" idx="1"/>
          </p:nvPr>
        </p:nvSpPr>
        <p:spPr bwMode="auto"/>
        <p:txBody>
          <a:bodyPr/>
          <a:lstStyle/>
          <a:p>
            <a:pPr>
              <a:defRPr/>
            </a:pPr>
            <a:endParaRPr/>
          </a:p>
        </p:txBody>
      </p:sp>
      <p:sp>
        <p:nvSpPr>
          <p:cNvPr id="116423324" name="Slide Number Placeholder 3"/>
          <p:cNvSpPr>
            <a:spLocks noGrp="1"/>
          </p:cNvSpPr>
          <p:nvPr>
            <p:ph type="sldNum" sz="quarter" idx="10"/>
          </p:nvPr>
        </p:nvSpPr>
        <p:spPr bwMode="auto"/>
        <p:txBody>
          <a:bodyPr/>
          <a:lstStyle/>
          <a:p>
            <a:pPr>
              <a:defRPr/>
            </a:pPr>
            <a:fld id="{90F70F6D-A8B1-35EA-C238-F704813715A1}" type="slidenum">
              <a:rPr/>
              <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13372675" name="Slide Image Placeholder 1"/>
          <p:cNvSpPr>
            <a:spLocks noChangeAspect="1" noGrp="1" noRot="1"/>
          </p:cNvSpPr>
          <p:nvPr>
            <p:ph type="sldImg"/>
          </p:nvPr>
        </p:nvSpPr>
        <p:spPr bwMode="auto"/>
      </p:sp>
      <p:sp>
        <p:nvSpPr>
          <p:cNvPr id="1815422406" name="Notes Placeholder 2"/>
          <p:cNvSpPr>
            <a:spLocks noGrp="1"/>
          </p:cNvSpPr>
          <p:nvPr>
            <p:ph type="body" idx="1"/>
          </p:nvPr>
        </p:nvSpPr>
        <p:spPr bwMode="auto"/>
        <p:txBody>
          <a:bodyPr/>
          <a:lstStyle/>
          <a:p>
            <a:pPr>
              <a:defRPr/>
            </a:pPr>
            <a:endParaRPr/>
          </a:p>
        </p:txBody>
      </p:sp>
      <p:sp>
        <p:nvSpPr>
          <p:cNvPr id="1000434402" name="Slide Number Placeholder 3"/>
          <p:cNvSpPr>
            <a:spLocks noGrp="1"/>
          </p:cNvSpPr>
          <p:nvPr>
            <p:ph type="sldNum" sz="quarter" idx="10"/>
          </p:nvPr>
        </p:nvSpPr>
        <p:spPr bwMode="auto"/>
        <p:txBody>
          <a:bodyPr/>
          <a:lstStyle/>
          <a:p>
            <a:pPr>
              <a:defRPr/>
            </a:pPr>
            <a:fld id="{98D63535-22A3-6F9A-08B4-75EA580C2D47}" type="slidenum">
              <a:rPr/>
              <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52645776" name="Slide Image Placeholder 1"/>
          <p:cNvSpPr>
            <a:spLocks noChangeAspect="1" noGrp="1" noRot="1"/>
          </p:cNvSpPr>
          <p:nvPr>
            <p:ph type="sldImg"/>
          </p:nvPr>
        </p:nvSpPr>
        <p:spPr bwMode="auto"/>
      </p:sp>
      <p:sp>
        <p:nvSpPr>
          <p:cNvPr id="300067183" name="Notes Placeholder 2"/>
          <p:cNvSpPr>
            <a:spLocks noGrp="1"/>
          </p:cNvSpPr>
          <p:nvPr>
            <p:ph type="body" idx="1"/>
          </p:nvPr>
        </p:nvSpPr>
        <p:spPr bwMode="auto"/>
        <p:txBody>
          <a:bodyPr/>
          <a:lstStyle/>
          <a:p>
            <a:pPr>
              <a:defRPr/>
            </a:pPr>
            <a:endParaRPr/>
          </a:p>
        </p:txBody>
      </p:sp>
      <p:sp>
        <p:nvSpPr>
          <p:cNvPr id="1377612596" name="Slide Number Placeholder 3"/>
          <p:cNvSpPr>
            <a:spLocks noGrp="1"/>
          </p:cNvSpPr>
          <p:nvPr>
            <p:ph type="sldNum" sz="quarter" idx="10"/>
          </p:nvPr>
        </p:nvSpPr>
        <p:spPr bwMode="auto"/>
        <p:txBody>
          <a:bodyPr/>
          <a:lstStyle/>
          <a:p>
            <a:pPr>
              <a:defRPr/>
            </a:pPr>
            <a:fld id="{0C04860D-A04C-4822-DDBD-E04EFCD158F4}" type="slidenum">
              <a:rPr/>
              <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92699308" name="Slide Image Placeholder 1"/>
          <p:cNvSpPr>
            <a:spLocks noChangeAspect="1" noGrp="1" noRot="1"/>
          </p:cNvSpPr>
          <p:nvPr>
            <p:ph type="sldImg"/>
          </p:nvPr>
        </p:nvSpPr>
        <p:spPr bwMode="auto"/>
      </p:sp>
      <p:sp>
        <p:nvSpPr>
          <p:cNvPr id="2088295063" name="Notes Placeholder 2"/>
          <p:cNvSpPr>
            <a:spLocks noGrp="1"/>
          </p:cNvSpPr>
          <p:nvPr>
            <p:ph type="body" idx="1"/>
          </p:nvPr>
        </p:nvSpPr>
        <p:spPr bwMode="auto"/>
        <p:txBody>
          <a:bodyPr/>
          <a:lstStyle/>
          <a:p>
            <a:pPr>
              <a:defRPr/>
            </a:pPr>
            <a:endParaRPr/>
          </a:p>
        </p:txBody>
      </p:sp>
      <p:sp>
        <p:nvSpPr>
          <p:cNvPr id="1018678001" name="Slide Number Placeholder 3"/>
          <p:cNvSpPr>
            <a:spLocks noGrp="1"/>
          </p:cNvSpPr>
          <p:nvPr>
            <p:ph type="sldNum" sz="quarter" idx="10"/>
          </p:nvPr>
        </p:nvSpPr>
        <p:spPr bwMode="auto"/>
        <p:txBody>
          <a:bodyPr/>
          <a:lstStyle/>
          <a:p>
            <a:pPr>
              <a:defRPr/>
            </a:pPr>
            <a:fld id="{466C3A4B-D72E-44A6-7BED-4219822988CD}" type="slidenum">
              <a:rPr/>
              <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61144561" name="Slide Image Placeholder 1"/>
          <p:cNvSpPr>
            <a:spLocks noChangeAspect="1" noGrp="1" noRot="1"/>
          </p:cNvSpPr>
          <p:nvPr>
            <p:ph type="sldImg"/>
          </p:nvPr>
        </p:nvSpPr>
        <p:spPr bwMode="auto"/>
      </p:sp>
      <p:sp>
        <p:nvSpPr>
          <p:cNvPr id="1811083735" name="Notes Placeholder 2"/>
          <p:cNvSpPr>
            <a:spLocks noGrp="1"/>
          </p:cNvSpPr>
          <p:nvPr>
            <p:ph type="body" idx="1"/>
          </p:nvPr>
        </p:nvSpPr>
        <p:spPr bwMode="auto"/>
        <p:txBody>
          <a:bodyPr/>
          <a:lstStyle/>
          <a:p>
            <a:pPr>
              <a:defRPr/>
            </a:pPr>
            <a:endParaRPr/>
          </a:p>
        </p:txBody>
      </p:sp>
      <p:sp>
        <p:nvSpPr>
          <p:cNvPr id="111612356" name="Slide Number Placeholder 3"/>
          <p:cNvSpPr>
            <a:spLocks noGrp="1"/>
          </p:cNvSpPr>
          <p:nvPr>
            <p:ph type="sldNum" sz="quarter" idx="10"/>
          </p:nvPr>
        </p:nvSpPr>
        <p:spPr bwMode="auto"/>
        <p:txBody>
          <a:bodyPr/>
          <a:lstStyle/>
          <a:p>
            <a:pPr>
              <a:defRPr/>
            </a:pPr>
            <a:fld id="{76D4B2D0-1A32-9C63-DCAA-76BC9F95D2B3}" type="slidenum">
              <a:rPr/>
              <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43915074" name="Slide Image Placeholder 1"/>
          <p:cNvSpPr>
            <a:spLocks noChangeAspect="1" noGrp="1" noRot="1"/>
          </p:cNvSpPr>
          <p:nvPr>
            <p:ph type="sldImg"/>
          </p:nvPr>
        </p:nvSpPr>
        <p:spPr bwMode="auto"/>
      </p:sp>
      <p:sp>
        <p:nvSpPr>
          <p:cNvPr id="245812762" name="Notes Placeholder 2"/>
          <p:cNvSpPr>
            <a:spLocks noGrp="1"/>
          </p:cNvSpPr>
          <p:nvPr>
            <p:ph type="body" idx="1"/>
          </p:nvPr>
        </p:nvSpPr>
        <p:spPr bwMode="auto"/>
        <p:txBody>
          <a:bodyPr/>
          <a:lstStyle/>
          <a:p>
            <a:pPr>
              <a:defRPr/>
            </a:pPr>
            <a:endParaRPr/>
          </a:p>
        </p:txBody>
      </p:sp>
      <p:sp>
        <p:nvSpPr>
          <p:cNvPr id="894587037" name="Slide Number Placeholder 3"/>
          <p:cNvSpPr>
            <a:spLocks noGrp="1"/>
          </p:cNvSpPr>
          <p:nvPr>
            <p:ph type="sldNum" sz="quarter" idx="10"/>
          </p:nvPr>
        </p:nvSpPr>
        <p:spPr bwMode="auto"/>
        <p:txBody>
          <a:bodyPr/>
          <a:lstStyle/>
          <a:p>
            <a:pPr>
              <a:defRPr/>
            </a:pPr>
            <a:fld id="{104995DE-BDC1-F95C-2451-34B1A9C0985B}" type="slidenum">
              <a:rPr/>
              <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79072699" name="Slide Image Placeholder 1"/>
          <p:cNvSpPr>
            <a:spLocks noChangeAspect="1" noGrp="1" noRot="1"/>
          </p:cNvSpPr>
          <p:nvPr>
            <p:ph type="sldImg"/>
          </p:nvPr>
        </p:nvSpPr>
        <p:spPr bwMode="auto"/>
      </p:sp>
      <p:sp>
        <p:nvSpPr>
          <p:cNvPr id="726267928" name="Notes Placeholder 2"/>
          <p:cNvSpPr>
            <a:spLocks noGrp="1"/>
          </p:cNvSpPr>
          <p:nvPr>
            <p:ph type="body" idx="1"/>
          </p:nvPr>
        </p:nvSpPr>
        <p:spPr bwMode="auto"/>
        <p:txBody>
          <a:bodyPr/>
          <a:lstStyle/>
          <a:p>
            <a:pPr>
              <a:defRPr/>
            </a:pPr>
            <a:endParaRPr/>
          </a:p>
        </p:txBody>
      </p:sp>
      <p:sp>
        <p:nvSpPr>
          <p:cNvPr id="1413042173" name="Slide Number Placeholder 3"/>
          <p:cNvSpPr>
            <a:spLocks noGrp="1"/>
          </p:cNvSpPr>
          <p:nvPr>
            <p:ph type="sldNum" sz="quarter" idx="10"/>
          </p:nvPr>
        </p:nvSpPr>
        <p:spPr bwMode="auto"/>
        <p:txBody>
          <a:bodyPr/>
          <a:lstStyle/>
          <a:p>
            <a:pPr>
              <a:defRPr/>
            </a:pPr>
            <a:fld id="{4EB2A5BD-99D6-667A-E684-E9B1301B6315}" type="slidenum">
              <a:rPr/>
              <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97067502" name="Slide Image Placeholder 1"/>
          <p:cNvSpPr>
            <a:spLocks noChangeAspect="1" noGrp="1" noRot="1"/>
          </p:cNvSpPr>
          <p:nvPr>
            <p:ph type="sldImg"/>
          </p:nvPr>
        </p:nvSpPr>
        <p:spPr bwMode="auto"/>
      </p:sp>
      <p:sp>
        <p:nvSpPr>
          <p:cNvPr id="244328199" name="Notes Placeholder 2"/>
          <p:cNvSpPr>
            <a:spLocks noGrp="1"/>
          </p:cNvSpPr>
          <p:nvPr>
            <p:ph type="body" idx="1"/>
          </p:nvPr>
        </p:nvSpPr>
        <p:spPr bwMode="auto"/>
        <p:txBody>
          <a:bodyPr/>
          <a:lstStyle/>
          <a:p>
            <a:pPr>
              <a:defRPr/>
            </a:pPr>
            <a:endParaRPr/>
          </a:p>
        </p:txBody>
      </p:sp>
      <p:sp>
        <p:nvSpPr>
          <p:cNvPr id="1165450113" name="Slide Number Placeholder 3"/>
          <p:cNvSpPr>
            <a:spLocks noGrp="1"/>
          </p:cNvSpPr>
          <p:nvPr>
            <p:ph type="sldNum" sz="quarter" idx="10"/>
          </p:nvPr>
        </p:nvSpPr>
        <p:spPr bwMode="auto"/>
        <p:txBody>
          <a:bodyPr/>
          <a:lstStyle/>
          <a:p>
            <a:pPr>
              <a:defRPr/>
            </a:pPr>
            <a:fld id="{5C1E4454-9A1F-E76F-110D-83E780BE9019}" type="slidenum">
              <a:rPr/>
              <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54600144" name="Slide Image Placeholder 1"/>
          <p:cNvSpPr>
            <a:spLocks noChangeAspect="1" noGrp="1" noRot="1"/>
          </p:cNvSpPr>
          <p:nvPr>
            <p:ph type="sldImg"/>
          </p:nvPr>
        </p:nvSpPr>
        <p:spPr bwMode="auto"/>
      </p:sp>
      <p:sp>
        <p:nvSpPr>
          <p:cNvPr id="634273834" name="Notes Placeholder 2"/>
          <p:cNvSpPr>
            <a:spLocks noGrp="1"/>
          </p:cNvSpPr>
          <p:nvPr>
            <p:ph type="body" idx="1"/>
          </p:nvPr>
        </p:nvSpPr>
        <p:spPr bwMode="auto"/>
        <p:txBody>
          <a:bodyPr/>
          <a:lstStyle/>
          <a:p>
            <a:pPr>
              <a:defRPr/>
            </a:pPr>
            <a:endParaRPr/>
          </a:p>
        </p:txBody>
      </p:sp>
      <p:sp>
        <p:nvSpPr>
          <p:cNvPr id="295742532" name="Slide Number Placeholder 3"/>
          <p:cNvSpPr>
            <a:spLocks noGrp="1"/>
          </p:cNvSpPr>
          <p:nvPr>
            <p:ph type="sldNum" sz="quarter" idx="10"/>
          </p:nvPr>
        </p:nvSpPr>
        <p:spPr bwMode="auto"/>
        <p:txBody>
          <a:bodyPr/>
          <a:lstStyle/>
          <a:p>
            <a:pPr>
              <a:defRPr/>
            </a:pPr>
            <a:fld id="{FCC8260C-53FD-E20C-EC6B-C804A2DD9C39}" type="slidenum">
              <a:rPr/>
              <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14497689" name="Slide Image Placeholder 1"/>
          <p:cNvSpPr>
            <a:spLocks noChangeAspect="1" noGrp="1" noRot="1"/>
          </p:cNvSpPr>
          <p:nvPr>
            <p:ph type="sldImg"/>
          </p:nvPr>
        </p:nvSpPr>
        <p:spPr bwMode="auto"/>
      </p:sp>
      <p:sp>
        <p:nvSpPr>
          <p:cNvPr id="1781283555" name="Notes Placeholder 2"/>
          <p:cNvSpPr>
            <a:spLocks noGrp="1"/>
          </p:cNvSpPr>
          <p:nvPr>
            <p:ph type="body" idx="1"/>
          </p:nvPr>
        </p:nvSpPr>
        <p:spPr bwMode="auto"/>
        <p:txBody>
          <a:bodyPr/>
          <a:lstStyle/>
          <a:p>
            <a:pPr>
              <a:defRPr/>
            </a:pPr>
            <a:endParaRPr/>
          </a:p>
        </p:txBody>
      </p:sp>
      <p:sp>
        <p:nvSpPr>
          <p:cNvPr id="354841022" name="Slide Number Placeholder 3"/>
          <p:cNvSpPr>
            <a:spLocks noGrp="1"/>
          </p:cNvSpPr>
          <p:nvPr>
            <p:ph type="sldNum" sz="quarter" idx="10"/>
          </p:nvPr>
        </p:nvSpPr>
        <p:spPr bwMode="auto"/>
        <p:txBody>
          <a:bodyPr/>
          <a:lstStyle/>
          <a:p>
            <a:pPr>
              <a:defRPr/>
            </a:pPr>
            <a:fld id="{831B6EA0-4CFC-75A0-F173-AE4727822CB2}" type="slidenum">
              <a:rPr/>
              <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95244854" name="Slide Image Placeholder 1"/>
          <p:cNvSpPr>
            <a:spLocks noChangeAspect="1" noGrp="1" noRot="1"/>
          </p:cNvSpPr>
          <p:nvPr>
            <p:ph type="sldImg"/>
          </p:nvPr>
        </p:nvSpPr>
        <p:spPr bwMode="auto"/>
      </p:sp>
      <p:sp>
        <p:nvSpPr>
          <p:cNvPr id="1889108942" name="Notes Placeholder 2"/>
          <p:cNvSpPr>
            <a:spLocks noGrp="1"/>
          </p:cNvSpPr>
          <p:nvPr>
            <p:ph type="body" idx="1"/>
          </p:nvPr>
        </p:nvSpPr>
        <p:spPr bwMode="auto"/>
        <p:txBody>
          <a:bodyPr/>
          <a:lstStyle/>
          <a:p>
            <a:pPr>
              <a:defRPr/>
            </a:pPr>
            <a:endParaRPr/>
          </a:p>
        </p:txBody>
      </p:sp>
      <p:sp>
        <p:nvSpPr>
          <p:cNvPr id="1556907922" name="Slide Number Placeholder 3"/>
          <p:cNvSpPr>
            <a:spLocks noGrp="1"/>
          </p:cNvSpPr>
          <p:nvPr>
            <p:ph type="sldNum" sz="quarter" idx="10"/>
          </p:nvPr>
        </p:nvSpPr>
        <p:spPr bwMode="auto"/>
        <p:txBody>
          <a:bodyPr/>
          <a:lstStyle/>
          <a:p>
            <a:pPr>
              <a:defRPr/>
            </a:pPr>
            <a:fld id="{36881D1E-8056-E959-D331-6CF6367E6195}" type="slidenum">
              <a:rPr/>
              <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08264815" name="Slide Image Placeholder 1"/>
          <p:cNvSpPr>
            <a:spLocks noChangeAspect="1" noGrp="1" noRot="1"/>
          </p:cNvSpPr>
          <p:nvPr>
            <p:ph type="sldImg"/>
          </p:nvPr>
        </p:nvSpPr>
        <p:spPr bwMode="auto"/>
      </p:sp>
      <p:sp>
        <p:nvSpPr>
          <p:cNvPr id="196783656" name="Notes Placeholder 2"/>
          <p:cNvSpPr>
            <a:spLocks noGrp="1"/>
          </p:cNvSpPr>
          <p:nvPr>
            <p:ph type="body" idx="1"/>
          </p:nvPr>
        </p:nvSpPr>
        <p:spPr bwMode="auto"/>
        <p:txBody>
          <a:bodyPr/>
          <a:lstStyle/>
          <a:p>
            <a:pPr>
              <a:defRPr/>
            </a:pPr>
            <a:endParaRPr/>
          </a:p>
        </p:txBody>
      </p:sp>
      <p:sp>
        <p:nvSpPr>
          <p:cNvPr id="610875786" name="Slide Number Placeholder 3"/>
          <p:cNvSpPr>
            <a:spLocks noGrp="1"/>
          </p:cNvSpPr>
          <p:nvPr>
            <p:ph type="sldNum" sz="quarter" idx="10"/>
          </p:nvPr>
        </p:nvSpPr>
        <p:spPr bwMode="auto"/>
        <p:txBody>
          <a:bodyPr/>
          <a:lstStyle/>
          <a:p>
            <a:pPr>
              <a:defRPr/>
            </a:pPr>
            <a:fld id="{4CC95591-7495-3E65-18C1-836EE3D31F39}" type="slidenum">
              <a:rPr/>
              <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38045606" name="Slide Image Placeholder 1"/>
          <p:cNvSpPr>
            <a:spLocks noChangeAspect="1" noGrp="1" noRot="1"/>
          </p:cNvSpPr>
          <p:nvPr>
            <p:ph type="sldImg"/>
          </p:nvPr>
        </p:nvSpPr>
        <p:spPr bwMode="auto"/>
      </p:sp>
      <p:sp>
        <p:nvSpPr>
          <p:cNvPr id="473615998" name="Notes Placeholder 2"/>
          <p:cNvSpPr>
            <a:spLocks noGrp="1"/>
          </p:cNvSpPr>
          <p:nvPr>
            <p:ph type="body" idx="1"/>
          </p:nvPr>
        </p:nvSpPr>
        <p:spPr bwMode="auto"/>
        <p:txBody>
          <a:bodyPr/>
          <a:lstStyle/>
          <a:p>
            <a:pPr>
              <a:defRPr/>
            </a:pPr>
            <a:endParaRPr/>
          </a:p>
        </p:txBody>
      </p:sp>
      <p:sp>
        <p:nvSpPr>
          <p:cNvPr id="964922285" name="Slide Number Placeholder 3"/>
          <p:cNvSpPr>
            <a:spLocks noGrp="1"/>
          </p:cNvSpPr>
          <p:nvPr>
            <p:ph type="sldNum" sz="quarter" idx="10"/>
          </p:nvPr>
        </p:nvSpPr>
        <p:spPr bwMode="auto"/>
        <p:txBody>
          <a:bodyPr/>
          <a:lstStyle/>
          <a:p>
            <a:pPr>
              <a:defRPr/>
            </a:pPr>
            <a:fld id="{942F3916-BFD8-F029-8396-1FBAF5BAB01F}" type="slidenum">
              <a:rPr/>
              <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03220212" name="Slide Image Placeholder 1"/>
          <p:cNvSpPr>
            <a:spLocks noChangeAspect="1" noGrp="1" noRot="1"/>
          </p:cNvSpPr>
          <p:nvPr>
            <p:ph type="sldImg"/>
          </p:nvPr>
        </p:nvSpPr>
        <p:spPr bwMode="auto"/>
      </p:sp>
      <p:sp>
        <p:nvSpPr>
          <p:cNvPr id="1748903819" name="Notes Placeholder 2"/>
          <p:cNvSpPr>
            <a:spLocks noGrp="1"/>
          </p:cNvSpPr>
          <p:nvPr>
            <p:ph type="body" idx="1"/>
          </p:nvPr>
        </p:nvSpPr>
        <p:spPr bwMode="auto"/>
        <p:txBody>
          <a:bodyPr/>
          <a:lstStyle/>
          <a:p>
            <a:pPr>
              <a:defRPr/>
            </a:pPr>
            <a:endParaRPr/>
          </a:p>
        </p:txBody>
      </p:sp>
      <p:sp>
        <p:nvSpPr>
          <p:cNvPr id="2002515192" name="Slide Number Placeholder 3"/>
          <p:cNvSpPr>
            <a:spLocks noGrp="1"/>
          </p:cNvSpPr>
          <p:nvPr>
            <p:ph type="sldNum" sz="quarter" idx="10"/>
          </p:nvPr>
        </p:nvSpPr>
        <p:spPr bwMode="auto"/>
        <p:txBody>
          <a:bodyPr/>
          <a:lstStyle/>
          <a:p>
            <a:pPr>
              <a:defRPr/>
            </a:pPr>
            <a:fld id="{5E3B2AB4-B974-4351-871D-870CB012ABBF}" type="slidenum">
              <a:rPr/>
              <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47157638" name="Slide Image Placeholder 1"/>
          <p:cNvSpPr>
            <a:spLocks noChangeAspect="1" noGrp="1" noRot="1"/>
          </p:cNvSpPr>
          <p:nvPr>
            <p:ph type="sldImg"/>
          </p:nvPr>
        </p:nvSpPr>
        <p:spPr bwMode="auto"/>
      </p:sp>
      <p:sp>
        <p:nvSpPr>
          <p:cNvPr id="836195433" name="Notes Placeholder 2"/>
          <p:cNvSpPr>
            <a:spLocks noGrp="1"/>
          </p:cNvSpPr>
          <p:nvPr>
            <p:ph type="body" idx="1"/>
          </p:nvPr>
        </p:nvSpPr>
        <p:spPr bwMode="auto"/>
        <p:txBody>
          <a:bodyPr/>
          <a:lstStyle/>
          <a:p>
            <a:pPr>
              <a:defRPr/>
            </a:pPr>
            <a:endParaRPr/>
          </a:p>
        </p:txBody>
      </p:sp>
      <p:sp>
        <p:nvSpPr>
          <p:cNvPr id="1152744769" name="Slide Number Placeholder 3"/>
          <p:cNvSpPr>
            <a:spLocks noGrp="1"/>
          </p:cNvSpPr>
          <p:nvPr>
            <p:ph type="sldNum" sz="quarter" idx="10"/>
          </p:nvPr>
        </p:nvSpPr>
        <p:spPr bwMode="auto"/>
        <p:txBody>
          <a:bodyPr/>
          <a:lstStyle/>
          <a:p>
            <a:pPr>
              <a:defRPr/>
            </a:pPr>
            <a:fld id="{99D91156-6CFC-45D4-76D8-89CAA8391FD0}" type="slidenum">
              <a:rPr/>
              <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0426029" name="Slide Image Placeholder 1"/>
          <p:cNvSpPr>
            <a:spLocks noChangeAspect="1" noGrp="1" noRot="1"/>
          </p:cNvSpPr>
          <p:nvPr>
            <p:ph type="sldImg"/>
          </p:nvPr>
        </p:nvSpPr>
        <p:spPr bwMode="auto"/>
      </p:sp>
      <p:sp>
        <p:nvSpPr>
          <p:cNvPr id="339048181" name="Notes Placeholder 2"/>
          <p:cNvSpPr>
            <a:spLocks noGrp="1"/>
          </p:cNvSpPr>
          <p:nvPr>
            <p:ph type="body" idx="1"/>
          </p:nvPr>
        </p:nvSpPr>
        <p:spPr bwMode="auto"/>
        <p:txBody>
          <a:bodyPr/>
          <a:lstStyle/>
          <a:p>
            <a:pPr>
              <a:defRPr/>
            </a:pPr>
            <a:endParaRPr/>
          </a:p>
        </p:txBody>
      </p:sp>
      <p:sp>
        <p:nvSpPr>
          <p:cNvPr id="768212320" name="Slide Number Placeholder 3"/>
          <p:cNvSpPr>
            <a:spLocks noGrp="1"/>
          </p:cNvSpPr>
          <p:nvPr>
            <p:ph type="sldNum" sz="quarter" idx="10"/>
          </p:nvPr>
        </p:nvSpPr>
        <p:spPr bwMode="auto"/>
        <p:txBody>
          <a:bodyPr/>
          <a:lstStyle/>
          <a:p>
            <a:pPr>
              <a:defRPr/>
            </a:pPr>
            <a:fld id="{9C9BD1D4-5F13-55B3-2409-224CBB4C5D10}" type="slidenum">
              <a:rPr/>
              <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4977202" name="Slide Image Placeholder 1"/>
          <p:cNvSpPr>
            <a:spLocks noChangeAspect="1" noGrp="1" noRot="1"/>
          </p:cNvSpPr>
          <p:nvPr>
            <p:ph type="sldImg"/>
          </p:nvPr>
        </p:nvSpPr>
        <p:spPr bwMode="auto"/>
      </p:sp>
      <p:sp>
        <p:nvSpPr>
          <p:cNvPr id="1256200271" name="Notes Placeholder 2"/>
          <p:cNvSpPr>
            <a:spLocks noGrp="1"/>
          </p:cNvSpPr>
          <p:nvPr>
            <p:ph type="body" idx="1"/>
          </p:nvPr>
        </p:nvSpPr>
        <p:spPr bwMode="auto"/>
        <p:txBody>
          <a:bodyPr/>
          <a:lstStyle/>
          <a:p>
            <a:pPr>
              <a:defRPr/>
            </a:pPr>
            <a:endParaRPr/>
          </a:p>
        </p:txBody>
      </p:sp>
      <p:sp>
        <p:nvSpPr>
          <p:cNvPr id="1285257183" name="Slide Number Placeholder 3"/>
          <p:cNvSpPr>
            <a:spLocks noGrp="1"/>
          </p:cNvSpPr>
          <p:nvPr>
            <p:ph type="sldNum" sz="quarter" idx="10"/>
          </p:nvPr>
        </p:nvSpPr>
        <p:spPr bwMode="auto"/>
        <p:txBody>
          <a:bodyPr/>
          <a:lstStyle/>
          <a:p>
            <a:pPr>
              <a:defRPr/>
            </a:pPr>
            <a:fld id="{D7D0CCC9-1828-DFAE-46B1-DE36DA1DC421}" type="slidenum">
              <a:rPr/>
              <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43018576" name="Slide Image Placeholder 1"/>
          <p:cNvSpPr>
            <a:spLocks noChangeAspect="1" noGrp="1" noRot="1"/>
          </p:cNvSpPr>
          <p:nvPr>
            <p:ph type="sldImg"/>
          </p:nvPr>
        </p:nvSpPr>
        <p:spPr bwMode="auto"/>
      </p:sp>
      <p:sp>
        <p:nvSpPr>
          <p:cNvPr id="1481399807" name="Notes Placeholder 2"/>
          <p:cNvSpPr>
            <a:spLocks noGrp="1"/>
          </p:cNvSpPr>
          <p:nvPr>
            <p:ph type="body" idx="1"/>
          </p:nvPr>
        </p:nvSpPr>
        <p:spPr bwMode="auto"/>
        <p:txBody>
          <a:bodyPr/>
          <a:lstStyle/>
          <a:p>
            <a:pPr>
              <a:defRPr/>
            </a:pPr>
            <a:endParaRPr/>
          </a:p>
        </p:txBody>
      </p:sp>
      <p:sp>
        <p:nvSpPr>
          <p:cNvPr id="460646345" name="Slide Number Placeholder 3"/>
          <p:cNvSpPr>
            <a:spLocks noGrp="1"/>
          </p:cNvSpPr>
          <p:nvPr>
            <p:ph type="sldNum" sz="quarter" idx="10"/>
          </p:nvPr>
        </p:nvSpPr>
        <p:spPr bwMode="auto"/>
        <p:txBody>
          <a:bodyPr/>
          <a:lstStyle/>
          <a:p>
            <a:pPr>
              <a:defRPr/>
            </a:pPr>
            <a:fld id="{DFDBA77E-6B10-79EE-B089-307063E6A324}" type="slidenum">
              <a:rPr/>
              <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02664427" name="Slide Image Placeholder 1"/>
          <p:cNvSpPr>
            <a:spLocks noChangeAspect="1" noGrp="1" noRot="1"/>
          </p:cNvSpPr>
          <p:nvPr>
            <p:ph type="sldImg"/>
          </p:nvPr>
        </p:nvSpPr>
        <p:spPr bwMode="auto"/>
      </p:sp>
      <p:sp>
        <p:nvSpPr>
          <p:cNvPr id="1848440476" name="Notes Placeholder 2"/>
          <p:cNvSpPr>
            <a:spLocks noGrp="1"/>
          </p:cNvSpPr>
          <p:nvPr>
            <p:ph type="body" idx="1"/>
          </p:nvPr>
        </p:nvSpPr>
        <p:spPr bwMode="auto"/>
        <p:txBody>
          <a:bodyPr/>
          <a:lstStyle/>
          <a:p>
            <a:pPr>
              <a:defRPr/>
            </a:pPr>
            <a:endParaRPr/>
          </a:p>
        </p:txBody>
      </p:sp>
      <p:sp>
        <p:nvSpPr>
          <p:cNvPr id="1022922614" name="Slide Number Placeholder 3"/>
          <p:cNvSpPr>
            <a:spLocks noGrp="1"/>
          </p:cNvSpPr>
          <p:nvPr>
            <p:ph type="sldNum" sz="quarter" idx="10"/>
          </p:nvPr>
        </p:nvSpPr>
        <p:spPr bwMode="auto"/>
        <p:txBody>
          <a:bodyPr/>
          <a:lstStyle/>
          <a:p>
            <a:pPr>
              <a:defRPr/>
            </a:pPr>
            <a:fld id="{00A5E49A-7338-2714-3C5A-391D883F0E31}" type="slidenum">
              <a:rPr/>
              <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51314726" name="Slide Image Placeholder 1"/>
          <p:cNvSpPr>
            <a:spLocks noChangeAspect="1" noGrp="1" noRot="1"/>
          </p:cNvSpPr>
          <p:nvPr>
            <p:ph type="sldImg"/>
          </p:nvPr>
        </p:nvSpPr>
        <p:spPr bwMode="auto"/>
      </p:sp>
      <p:sp>
        <p:nvSpPr>
          <p:cNvPr id="1179418018" name="Notes Placeholder 2"/>
          <p:cNvSpPr>
            <a:spLocks noGrp="1"/>
          </p:cNvSpPr>
          <p:nvPr>
            <p:ph type="body" idx="1"/>
          </p:nvPr>
        </p:nvSpPr>
        <p:spPr bwMode="auto"/>
        <p:txBody>
          <a:bodyPr/>
          <a:lstStyle/>
          <a:p>
            <a:pPr>
              <a:defRPr/>
            </a:pPr>
            <a:endParaRPr/>
          </a:p>
        </p:txBody>
      </p:sp>
      <p:sp>
        <p:nvSpPr>
          <p:cNvPr id="966435920" name="Slide Number Placeholder 3"/>
          <p:cNvSpPr>
            <a:spLocks noGrp="1"/>
          </p:cNvSpPr>
          <p:nvPr>
            <p:ph type="sldNum" sz="quarter" idx="10"/>
          </p:nvPr>
        </p:nvSpPr>
        <p:spPr bwMode="auto"/>
        <p:txBody>
          <a:bodyPr/>
          <a:lstStyle/>
          <a:p>
            <a:pPr>
              <a:defRPr/>
            </a:pPr>
            <a:fld id="{68D73B92-FF56-0538-D219-EB52FBD43FF2}" type="slidenum">
              <a:rPr/>
              <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65026544" name="Slide Image Placeholder 1"/>
          <p:cNvSpPr>
            <a:spLocks noChangeAspect="1" noGrp="1" noRot="1"/>
          </p:cNvSpPr>
          <p:nvPr>
            <p:ph type="sldImg"/>
          </p:nvPr>
        </p:nvSpPr>
        <p:spPr bwMode="auto"/>
      </p:sp>
      <p:sp>
        <p:nvSpPr>
          <p:cNvPr id="2084630295" name="Notes Placeholder 2"/>
          <p:cNvSpPr>
            <a:spLocks noGrp="1"/>
          </p:cNvSpPr>
          <p:nvPr>
            <p:ph type="body" idx="1"/>
          </p:nvPr>
        </p:nvSpPr>
        <p:spPr bwMode="auto"/>
        <p:txBody>
          <a:bodyPr/>
          <a:lstStyle/>
          <a:p>
            <a:pPr>
              <a:defRPr/>
            </a:pPr>
            <a:endParaRPr/>
          </a:p>
        </p:txBody>
      </p:sp>
      <p:sp>
        <p:nvSpPr>
          <p:cNvPr id="1976944659" name="Slide Number Placeholder 3"/>
          <p:cNvSpPr>
            <a:spLocks noGrp="1"/>
          </p:cNvSpPr>
          <p:nvPr>
            <p:ph type="sldNum" sz="quarter" idx="10"/>
          </p:nvPr>
        </p:nvSpPr>
        <p:spPr bwMode="auto"/>
        <p:txBody>
          <a:bodyPr/>
          <a:lstStyle/>
          <a:p>
            <a:pPr>
              <a:defRPr/>
            </a:pPr>
            <a:fld id="{9654CD6D-4D8D-7EC3-AB25-3486010BD496}" type="slidenum">
              <a:rPr/>
              <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28108155" name="Slide Image Placeholder 1"/>
          <p:cNvSpPr>
            <a:spLocks noChangeAspect="1" noGrp="1" noRot="1"/>
          </p:cNvSpPr>
          <p:nvPr>
            <p:ph type="sldImg"/>
          </p:nvPr>
        </p:nvSpPr>
        <p:spPr bwMode="auto"/>
      </p:sp>
      <p:sp>
        <p:nvSpPr>
          <p:cNvPr id="1187724148" name="Notes Placeholder 2"/>
          <p:cNvSpPr>
            <a:spLocks noGrp="1"/>
          </p:cNvSpPr>
          <p:nvPr>
            <p:ph type="body" idx="1"/>
          </p:nvPr>
        </p:nvSpPr>
        <p:spPr bwMode="auto"/>
        <p:txBody>
          <a:bodyPr/>
          <a:lstStyle/>
          <a:p>
            <a:pPr>
              <a:defRPr/>
            </a:pPr>
            <a:endParaRPr/>
          </a:p>
        </p:txBody>
      </p:sp>
      <p:sp>
        <p:nvSpPr>
          <p:cNvPr id="1257158387" name="Slide Number Placeholder 3"/>
          <p:cNvSpPr>
            <a:spLocks noGrp="1"/>
          </p:cNvSpPr>
          <p:nvPr>
            <p:ph type="sldNum" sz="quarter" idx="10"/>
          </p:nvPr>
        </p:nvSpPr>
        <p:spPr bwMode="auto"/>
        <p:txBody>
          <a:bodyPr/>
          <a:lstStyle/>
          <a:p>
            <a:pPr>
              <a:defRPr/>
            </a:pPr>
            <a:fld id="{C1D4FC73-32C3-D0C6-7862-DE804BFB9B7B}" type="slidenum">
              <a:rPr/>
              <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6820520" name="Slide Image Placeholder 1"/>
          <p:cNvSpPr>
            <a:spLocks noChangeAspect="1" noGrp="1" noRot="1"/>
          </p:cNvSpPr>
          <p:nvPr>
            <p:ph type="sldImg"/>
          </p:nvPr>
        </p:nvSpPr>
        <p:spPr bwMode="auto"/>
      </p:sp>
      <p:sp>
        <p:nvSpPr>
          <p:cNvPr id="469378989" name="Notes Placeholder 2"/>
          <p:cNvSpPr>
            <a:spLocks noGrp="1"/>
          </p:cNvSpPr>
          <p:nvPr>
            <p:ph type="body" idx="1"/>
          </p:nvPr>
        </p:nvSpPr>
        <p:spPr bwMode="auto"/>
        <p:txBody>
          <a:bodyPr/>
          <a:lstStyle/>
          <a:p>
            <a:pPr>
              <a:defRPr/>
            </a:pPr>
            <a:endParaRPr/>
          </a:p>
        </p:txBody>
      </p:sp>
      <p:sp>
        <p:nvSpPr>
          <p:cNvPr id="1678803387" name="Slide Number Placeholder 3"/>
          <p:cNvSpPr>
            <a:spLocks noGrp="1"/>
          </p:cNvSpPr>
          <p:nvPr>
            <p:ph type="sldNum" sz="quarter" idx="10"/>
          </p:nvPr>
        </p:nvSpPr>
        <p:spPr bwMode="auto"/>
        <p:txBody>
          <a:bodyPr/>
          <a:lstStyle/>
          <a:p>
            <a:pPr>
              <a:defRPr/>
            </a:pPr>
            <a:fld id="{27C7325F-4790-C1F9-D198-244612ACE277}" type="slidenum">
              <a:rPr/>
              <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01596669" name="Slide Image Placeholder 1"/>
          <p:cNvSpPr>
            <a:spLocks noChangeAspect="1" noGrp="1" noRot="1"/>
          </p:cNvSpPr>
          <p:nvPr>
            <p:ph type="sldImg"/>
          </p:nvPr>
        </p:nvSpPr>
        <p:spPr bwMode="auto"/>
      </p:sp>
      <p:sp>
        <p:nvSpPr>
          <p:cNvPr id="1488992597" name="Notes Placeholder 2"/>
          <p:cNvSpPr>
            <a:spLocks noGrp="1"/>
          </p:cNvSpPr>
          <p:nvPr>
            <p:ph type="body" idx="1"/>
          </p:nvPr>
        </p:nvSpPr>
        <p:spPr bwMode="auto"/>
        <p:txBody>
          <a:bodyPr/>
          <a:lstStyle/>
          <a:p>
            <a:pPr>
              <a:defRPr/>
            </a:pPr>
            <a:endParaRPr/>
          </a:p>
        </p:txBody>
      </p:sp>
      <p:sp>
        <p:nvSpPr>
          <p:cNvPr id="704019742" name="Slide Number Placeholder 3"/>
          <p:cNvSpPr>
            <a:spLocks noGrp="1"/>
          </p:cNvSpPr>
          <p:nvPr>
            <p:ph type="sldNum" sz="quarter" idx="10"/>
          </p:nvPr>
        </p:nvSpPr>
        <p:spPr bwMode="auto"/>
        <p:txBody>
          <a:bodyPr/>
          <a:lstStyle/>
          <a:p>
            <a:pPr>
              <a:defRPr/>
            </a:pPr>
            <a:fld id="{C7AB2C71-9C36-9E4E-2719-5FCFD27372C3}" type="slidenum">
              <a:rPr/>
              <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18989440" name="Slide Image Placeholder 1"/>
          <p:cNvSpPr>
            <a:spLocks noChangeAspect="1" noGrp="1" noRot="1"/>
          </p:cNvSpPr>
          <p:nvPr>
            <p:ph type="sldImg"/>
          </p:nvPr>
        </p:nvSpPr>
        <p:spPr bwMode="auto"/>
      </p:sp>
      <p:sp>
        <p:nvSpPr>
          <p:cNvPr id="1037858413" name="Notes Placeholder 2"/>
          <p:cNvSpPr>
            <a:spLocks noGrp="1"/>
          </p:cNvSpPr>
          <p:nvPr>
            <p:ph type="body" idx="1"/>
          </p:nvPr>
        </p:nvSpPr>
        <p:spPr bwMode="auto"/>
        <p:txBody>
          <a:bodyPr/>
          <a:lstStyle/>
          <a:p>
            <a:pPr>
              <a:defRPr/>
            </a:pPr>
            <a:endParaRPr/>
          </a:p>
        </p:txBody>
      </p:sp>
      <p:sp>
        <p:nvSpPr>
          <p:cNvPr id="277271693" name="Slide Number Placeholder 3"/>
          <p:cNvSpPr>
            <a:spLocks noGrp="1"/>
          </p:cNvSpPr>
          <p:nvPr>
            <p:ph type="sldNum" sz="quarter" idx="10"/>
          </p:nvPr>
        </p:nvSpPr>
        <p:spPr bwMode="auto"/>
        <p:txBody>
          <a:bodyPr/>
          <a:lstStyle/>
          <a:p>
            <a:pPr>
              <a:defRPr/>
            </a:pPr>
            <a:fld id="{F6D4293F-6569-E457-5B4C-1D6FFDDC343D}" type="slidenum">
              <a:rPr/>
              <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61819437" name="Slide Image Placeholder 1"/>
          <p:cNvSpPr>
            <a:spLocks noChangeAspect="1" noGrp="1" noRot="1"/>
          </p:cNvSpPr>
          <p:nvPr>
            <p:ph type="sldImg"/>
          </p:nvPr>
        </p:nvSpPr>
        <p:spPr bwMode="auto"/>
      </p:sp>
      <p:sp>
        <p:nvSpPr>
          <p:cNvPr id="1159141671" name="Notes Placeholder 2"/>
          <p:cNvSpPr>
            <a:spLocks noGrp="1"/>
          </p:cNvSpPr>
          <p:nvPr>
            <p:ph type="body" idx="1"/>
          </p:nvPr>
        </p:nvSpPr>
        <p:spPr bwMode="auto"/>
        <p:txBody>
          <a:bodyPr/>
          <a:lstStyle/>
          <a:p>
            <a:pPr>
              <a:defRPr/>
            </a:pPr>
            <a:endParaRPr/>
          </a:p>
        </p:txBody>
      </p:sp>
      <p:sp>
        <p:nvSpPr>
          <p:cNvPr id="1167524934" name="Slide Number Placeholder 3"/>
          <p:cNvSpPr>
            <a:spLocks noGrp="1"/>
          </p:cNvSpPr>
          <p:nvPr>
            <p:ph type="sldNum" sz="quarter" idx="10"/>
          </p:nvPr>
        </p:nvSpPr>
        <p:spPr bwMode="auto"/>
        <p:txBody>
          <a:bodyPr/>
          <a:lstStyle/>
          <a:p>
            <a:pPr>
              <a:defRPr/>
            </a:pPr>
            <a:fld id="{3AC7755C-8217-0DB9-543F-89D61C7384A4}" type="slidenum">
              <a:rPr/>
              <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39452244" name="Slide Image Placeholder 1"/>
          <p:cNvSpPr>
            <a:spLocks noChangeAspect="1" noGrp="1" noRot="1"/>
          </p:cNvSpPr>
          <p:nvPr>
            <p:ph type="sldImg"/>
          </p:nvPr>
        </p:nvSpPr>
        <p:spPr bwMode="auto"/>
      </p:sp>
      <p:sp>
        <p:nvSpPr>
          <p:cNvPr id="512307604" name="Notes Placeholder 2"/>
          <p:cNvSpPr>
            <a:spLocks noGrp="1"/>
          </p:cNvSpPr>
          <p:nvPr>
            <p:ph type="body" idx="1"/>
          </p:nvPr>
        </p:nvSpPr>
        <p:spPr bwMode="auto"/>
        <p:txBody>
          <a:bodyPr/>
          <a:lstStyle/>
          <a:p>
            <a:pPr>
              <a:defRPr/>
            </a:pPr>
            <a:endParaRPr/>
          </a:p>
        </p:txBody>
      </p:sp>
      <p:sp>
        <p:nvSpPr>
          <p:cNvPr id="1330484026" name="Slide Number Placeholder 3"/>
          <p:cNvSpPr>
            <a:spLocks noGrp="1"/>
          </p:cNvSpPr>
          <p:nvPr>
            <p:ph type="sldNum" sz="quarter" idx="10"/>
          </p:nvPr>
        </p:nvSpPr>
        <p:spPr bwMode="auto"/>
        <p:txBody>
          <a:bodyPr/>
          <a:lstStyle/>
          <a:p>
            <a:pPr>
              <a:defRPr/>
            </a:pPr>
            <a:fld id="{9D6998B0-901D-9789-F27D-D184D6A5C5A8}" type="slidenum">
              <a:rPr/>
              <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96665952" name="Slide Image Placeholder 1"/>
          <p:cNvSpPr>
            <a:spLocks noChangeAspect="1" noGrp="1" noRot="1"/>
          </p:cNvSpPr>
          <p:nvPr>
            <p:ph type="sldImg"/>
          </p:nvPr>
        </p:nvSpPr>
        <p:spPr bwMode="auto"/>
      </p:sp>
      <p:sp>
        <p:nvSpPr>
          <p:cNvPr id="793725746" name="Notes Placeholder 2"/>
          <p:cNvSpPr>
            <a:spLocks noGrp="1"/>
          </p:cNvSpPr>
          <p:nvPr>
            <p:ph type="body" idx="1"/>
          </p:nvPr>
        </p:nvSpPr>
        <p:spPr bwMode="auto"/>
        <p:txBody>
          <a:bodyPr/>
          <a:lstStyle/>
          <a:p>
            <a:pPr>
              <a:defRPr/>
            </a:pPr>
            <a:endParaRPr/>
          </a:p>
        </p:txBody>
      </p:sp>
      <p:sp>
        <p:nvSpPr>
          <p:cNvPr id="1526447323" name="Slide Number Placeholder 3"/>
          <p:cNvSpPr>
            <a:spLocks noGrp="1"/>
          </p:cNvSpPr>
          <p:nvPr>
            <p:ph type="sldNum" sz="quarter" idx="10"/>
          </p:nvPr>
        </p:nvSpPr>
        <p:spPr bwMode="auto"/>
        <p:txBody>
          <a:bodyPr/>
          <a:lstStyle/>
          <a:p>
            <a:pPr>
              <a:defRPr/>
            </a:pPr>
            <a:fld id="{51220580-E291-C3FF-9BF4-ACA9506D4EF8}" type="slidenum">
              <a:rPr/>
              <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31121799" name="Slide Image Placeholder 1"/>
          <p:cNvSpPr>
            <a:spLocks noChangeAspect="1" noGrp="1" noRot="1"/>
          </p:cNvSpPr>
          <p:nvPr>
            <p:ph type="sldImg"/>
          </p:nvPr>
        </p:nvSpPr>
        <p:spPr bwMode="auto"/>
      </p:sp>
      <p:sp>
        <p:nvSpPr>
          <p:cNvPr id="92617737" name="Notes Placeholder 2"/>
          <p:cNvSpPr>
            <a:spLocks noGrp="1"/>
          </p:cNvSpPr>
          <p:nvPr>
            <p:ph type="body" idx="1"/>
          </p:nvPr>
        </p:nvSpPr>
        <p:spPr bwMode="auto"/>
        <p:txBody>
          <a:bodyPr/>
          <a:lstStyle/>
          <a:p>
            <a:pPr>
              <a:defRPr/>
            </a:pPr>
            <a:endParaRPr/>
          </a:p>
        </p:txBody>
      </p:sp>
      <p:sp>
        <p:nvSpPr>
          <p:cNvPr id="1925017443" name="Slide Number Placeholder 3"/>
          <p:cNvSpPr>
            <a:spLocks noGrp="1"/>
          </p:cNvSpPr>
          <p:nvPr>
            <p:ph type="sldNum" sz="quarter" idx="10"/>
          </p:nvPr>
        </p:nvSpPr>
        <p:spPr bwMode="auto"/>
        <p:txBody>
          <a:bodyPr/>
          <a:lstStyle/>
          <a:p>
            <a:pPr>
              <a:defRPr/>
            </a:pPr>
            <a:fld id="{0D5CF540-AE8B-80B0-5EC3-5F786761087C}" type="slidenum">
              <a:rPr/>
              <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3564750" name="Slide Image Placeholder 1"/>
          <p:cNvSpPr>
            <a:spLocks noChangeAspect="1" noGrp="1" noRot="1"/>
          </p:cNvSpPr>
          <p:nvPr>
            <p:ph type="sldImg"/>
          </p:nvPr>
        </p:nvSpPr>
        <p:spPr bwMode="auto"/>
      </p:sp>
      <p:sp>
        <p:nvSpPr>
          <p:cNvPr id="1203680874" name="Notes Placeholder 2"/>
          <p:cNvSpPr>
            <a:spLocks noGrp="1"/>
          </p:cNvSpPr>
          <p:nvPr>
            <p:ph type="body" idx="1"/>
          </p:nvPr>
        </p:nvSpPr>
        <p:spPr bwMode="auto"/>
        <p:txBody>
          <a:bodyPr/>
          <a:lstStyle/>
          <a:p>
            <a:pPr>
              <a:defRPr/>
            </a:pPr>
            <a:endParaRPr/>
          </a:p>
        </p:txBody>
      </p:sp>
      <p:sp>
        <p:nvSpPr>
          <p:cNvPr id="138152372" name="Slide Number Placeholder 3"/>
          <p:cNvSpPr>
            <a:spLocks noGrp="1"/>
          </p:cNvSpPr>
          <p:nvPr>
            <p:ph type="sldNum" sz="quarter" idx="10"/>
          </p:nvPr>
        </p:nvSpPr>
        <p:spPr bwMode="auto"/>
        <p:txBody>
          <a:bodyPr/>
          <a:lstStyle/>
          <a:p>
            <a:pPr>
              <a:defRPr/>
            </a:pPr>
            <a:fld id="{DA055010-BB54-C01D-B6A6-DBB975F3C3D9}" type="slidenum">
              <a:rPr/>
              <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29078811" name="Slide Image Placeholder 1"/>
          <p:cNvSpPr>
            <a:spLocks noChangeAspect="1" noGrp="1" noRot="1"/>
          </p:cNvSpPr>
          <p:nvPr>
            <p:ph type="sldImg"/>
          </p:nvPr>
        </p:nvSpPr>
        <p:spPr bwMode="auto"/>
      </p:sp>
      <p:sp>
        <p:nvSpPr>
          <p:cNvPr id="145680479" name="Notes Placeholder 2"/>
          <p:cNvSpPr>
            <a:spLocks noGrp="1"/>
          </p:cNvSpPr>
          <p:nvPr>
            <p:ph type="body" idx="1"/>
          </p:nvPr>
        </p:nvSpPr>
        <p:spPr bwMode="auto"/>
        <p:txBody>
          <a:bodyPr/>
          <a:lstStyle/>
          <a:p>
            <a:pPr>
              <a:defRPr/>
            </a:pPr>
            <a:endParaRPr/>
          </a:p>
        </p:txBody>
      </p:sp>
      <p:sp>
        <p:nvSpPr>
          <p:cNvPr id="820215984" name="Slide Number Placeholder 3"/>
          <p:cNvSpPr>
            <a:spLocks noGrp="1"/>
          </p:cNvSpPr>
          <p:nvPr>
            <p:ph type="sldNum" sz="quarter" idx="10"/>
          </p:nvPr>
        </p:nvSpPr>
        <p:spPr bwMode="auto"/>
        <p:txBody>
          <a:bodyPr/>
          <a:lstStyle/>
          <a:p>
            <a:pPr>
              <a:defRPr/>
            </a:pPr>
            <a:fld id="{0ACB4489-1B08-F2C4-CE4D-853867FBD7F4}" type="slidenum">
              <a:rPr/>
              <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393538" name="Slide Image Placeholder 1"/>
          <p:cNvSpPr>
            <a:spLocks noChangeAspect="1" noGrp="1" noRot="1"/>
          </p:cNvSpPr>
          <p:nvPr>
            <p:ph type="sldImg"/>
          </p:nvPr>
        </p:nvSpPr>
        <p:spPr bwMode="auto"/>
      </p:sp>
      <p:sp>
        <p:nvSpPr>
          <p:cNvPr id="1429436952" name="Notes Placeholder 2"/>
          <p:cNvSpPr>
            <a:spLocks noGrp="1"/>
          </p:cNvSpPr>
          <p:nvPr>
            <p:ph type="body" idx="1"/>
          </p:nvPr>
        </p:nvSpPr>
        <p:spPr bwMode="auto"/>
        <p:txBody>
          <a:bodyPr/>
          <a:lstStyle/>
          <a:p>
            <a:pPr>
              <a:defRPr/>
            </a:pPr>
            <a:endParaRPr/>
          </a:p>
        </p:txBody>
      </p:sp>
      <p:sp>
        <p:nvSpPr>
          <p:cNvPr id="515252151" name="Slide Number Placeholder 3"/>
          <p:cNvSpPr>
            <a:spLocks noGrp="1"/>
          </p:cNvSpPr>
          <p:nvPr>
            <p:ph type="sldNum" sz="quarter" idx="10"/>
          </p:nvPr>
        </p:nvSpPr>
        <p:spPr bwMode="auto"/>
        <p:txBody>
          <a:bodyPr/>
          <a:lstStyle/>
          <a:p>
            <a:pPr>
              <a:defRPr/>
            </a:pPr>
            <a:fld id="{FA14BCF7-1229-C158-56A1-FDC4A06DCAF1}" type="slidenum">
              <a:rPr/>
              <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11930765" name="Slide Image Placeholder 1"/>
          <p:cNvSpPr>
            <a:spLocks noChangeAspect="1" noGrp="1" noRot="1"/>
          </p:cNvSpPr>
          <p:nvPr>
            <p:ph type="sldImg"/>
          </p:nvPr>
        </p:nvSpPr>
        <p:spPr bwMode="auto"/>
      </p:sp>
      <p:sp>
        <p:nvSpPr>
          <p:cNvPr id="369692589" name="Notes Placeholder 2"/>
          <p:cNvSpPr>
            <a:spLocks noGrp="1"/>
          </p:cNvSpPr>
          <p:nvPr>
            <p:ph type="body" idx="1"/>
          </p:nvPr>
        </p:nvSpPr>
        <p:spPr bwMode="auto"/>
        <p:txBody>
          <a:bodyPr/>
          <a:lstStyle/>
          <a:p>
            <a:pPr>
              <a:defRPr/>
            </a:pPr>
            <a:endParaRPr/>
          </a:p>
        </p:txBody>
      </p:sp>
      <p:sp>
        <p:nvSpPr>
          <p:cNvPr id="715528628" name="Slide Number Placeholder 3"/>
          <p:cNvSpPr>
            <a:spLocks noGrp="1"/>
          </p:cNvSpPr>
          <p:nvPr>
            <p:ph type="sldNum" sz="quarter" idx="10"/>
          </p:nvPr>
        </p:nvSpPr>
        <p:spPr bwMode="auto"/>
        <p:txBody>
          <a:bodyPr/>
          <a:lstStyle/>
          <a:p>
            <a:pPr>
              <a:defRPr/>
            </a:pPr>
            <a:fld id="{EEB3FACC-1409-36AD-EA58-A3432DB8FB81}" type="slidenum">
              <a:rPr/>
              <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58108617" name="Slide Image Placeholder 1"/>
          <p:cNvSpPr>
            <a:spLocks noChangeAspect="1" noGrp="1" noRot="1"/>
          </p:cNvSpPr>
          <p:nvPr>
            <p:ph type="sldImg"/>
          </p:nvPr>
        </p:nvSpPr>
        <p:spPr bwMode="auto"/>
      </p:sp>
      <p:sp>
        <p:nvSpPr>
          <p:cNvPr id="1632241316" name="Notes Placeholder 2"/>
          <p:cNvSpPr>
            <a:spLocks noGrp="1"/>
          </p:cNvSpPr>
          <p:nvPr>
            <p:ph type="body" idx="1"/>
          </p:nvPr>
        </p:nvSpPr>
        <p:spPr bwMode="auto"/>
        <p:txBody>
          <a:bodyPr/>
          <a:lstStyle/>
          <a:p>
            <a:pPr>
              <a:defRPr/>
            </a:pPr>
            <a:endParaRPr/>
          </a:p>
        </p:txBody>
      </p:sp>
      <p:sp>
        <p:nvSpPr>
          <p:cNvPr id="423152876" name="Slide Number Placeholder 3"/>
          <p:cNvSpPr>
            <a:spLocks noGrp="1"/>
          </p:cNvSpPr>
          <p:nvPr>
            <p:ph type="sldNum" sz="quarter" idx="10"/>
          </p:nvPr>
        </p:nvSpPr>
        <p:spPr bwMode="auto"/>
        <p:txBody>
          <a:bodyPr/>
          <a:lstStyle/>
          <a:p>
            <a:pPr>
              <a:defRPr/>
            </a:pPr>
            <a:fld id="{5C5752B9-BE68-89FB-C21F-A220CDDEC139}" type="slidenum">
              <a:rPr/>
              <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2484733" name="Slide Image Placeholder 1"/>
          <p:cNvSpPr>
            <a:spLocks noChangeAspect="1" noGrp="1" noRot="1"/>
          </p:cNvSpPr>
          <p:nvPr>
            <p:ph type="sldImg"/>
          </p:nvPr>
        </p:nvSpPr>
        <p:spPr bwMode="auto"/>
      </p:sp>
      <p:sp>
        <p:nvSpPr>
          <p:cNvPr id="1099165599" name="Notes Placeholder 2"/>
          <p:cNvSpPr>
            <a:spLocks noGrp="1"/>
          </p:cNvSpPr>
          <p:nvPr>
            <p:ph type="body" idx="1"/>
          </p:nvPr>
        </p:nvSpPr>
        <p:spPr bwMode="auto"/>
        <p:txBody>
          <a:bodyPr/>
          <a:lstStyle/>
          <a:p>
            <a:pPr>
              <a:defRPr/>
            </a:pPr>
            <a:endParaRPr/>
          </a:p>
        </p:txBody>
      </p:sp>
      <p:sp>
        <p:nvSpPr>
          <p:cNvPr id="1071416157" name="Slide Number Placeholder 3"/>
          <p:cNvSpPr>
            <a:spLocks noGrp="1"/>
          </p:cNvSpPr>
          <p:nvPr>
            <p:ph type="sldNum" sz="quarter" idx="10"/>
          </p:nvPr>
        </p:nvSpPr>
        <p:spPr bwMode="auto"/>
        <p:txBody>
          <a:bodyPr/>
          <a:lstStyle/>
          <a:p>
            <a:pPr>
              <a:defRPr/>
            </a:pPr>
            <a:fld id="{CC4C7779-B1A7-DC9B-FA65-D29A532E73AF}" type="slidenum">
              <a:rPr/>
              <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97595125" name="Slide Image Placeholder 1"/>
          <p:cNvSpPr>
            <a:spLocks noChangeAspect="1" noGrp="1" noRot="1"/>
          </p:cNvSpPr>
          <p:nvPr>
            <p:ph type="sldImg"/>
          </p:nvPr>
        </p:nvSpPr>
        <p:spPr bwMode="auto"/>
      </p:sp>
      <p:sp>
        <p:nvSpPr>
          <p:cNvPr id="723696635" name="Notes Placeholder 2"/>
          <p:cNvSpPr>
            <a:spLocks noGrp="1"/>
          </p:cNvSpPr>
          <p:nvPr>
            <p:ph type="body" idx="1"/>
          </p:nvPr>
        </p:nvSpPr>
        <p:spPr bwMode="auto"/>
        <p:txBody>
          <a:bodyPr/>
          <a:lstStyle/>
          <a:p>
            <a:pPr>
              <a:defRPr/>
            </a:pPr>
            <a:endParaRPr/>
          </a:p>
        </p:txBody>
      </p:sp>
      <p:sp>
        <p:nvSpPr>
          <p:cNvPr id="2108129615" name="Slide Number Placeholder 3"/>
          <p:cNvSpPr>
            <a:spLocks noGrp="1"/>
          </p:cNvSpPr>
          <p:nvPr>
            <p:ph type="sldNum" sz="quarter" idx="10"/>
          </p:nvPr>
        </p:nvSpPr>
        <p:spPr bwMode="auto"/>
        <p:txBody>
          <a:bodyPr/>
          <a:lstStyle/>
          <a:p>
            <a:pPr>
              <a:defRPr/>
            </a:pPr>
            <a:fld id="{51946865-BB83-0188-6838-C01F89C3B957}" type="slidenum">
              <a:rPr/>
              <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9105659" name="Slide Image Placeholder 1"/>
          <p:cNvSpPr>
            <a:spLocks noChangeAspect="1" noGrp="1" noRot="1"/>
          </p:cNvSpPr>
          <p:nvPr>
            <p:ph type="sldImg"/>
          </p:nvPr>
        </p:nvSpPr>
        <p:spPr bwMode="auto"/>
      </p:sp>
      <p:sp>
        <p:nvSpPr>
          <p:cNvPr id="1235909528" name="Notes Placeholder 2"/>
          <p:cNvSpPr>
            <a:spLocks noGrp="1"/>
          </p:cNvSpPr>
          <p:nvPr>
            <p:ph type="body" idx="1"/>
          </p:nvPr>
        </p:nvSpPr>
        <p:spPr bwMode="auto"/>
        <p:txBody>
          <a:bodyPr/>
          <a:lstStyle/>
          <a:p>
            <a:pPr>
              <a:defRPr/>
            </a:pPr>
            <a:endParaRPr/>
          </a:p>
        </p:txBody>
      </p:sp>
      <p:sp>
        <p:nvSpPr>
          <p:cNvPr id="1852545140" name="Slide Number Placeholder 3"/>
          <p:cNvSpPr>
            <a:spLocks noGrp="1"/>
          </p:cNvSpPr>
          <p:nvPr>
            <p:ph type="sldNum" sz="quarter" idx="10"/>
          </p:nvPr>
        </p:nvSpPr>
        <p:spPr bwMode="auto"/>
        <p:txBody>
          <a:bodyPr/>
          <a:lstStyle/>
          <a:p>
            <a:pPr>
              <a:defRPr/>
            </a:pPr>
            <a:fld id="{C074426F-CA7E-9CBF-82A1-A0A08959D0C9}" type="slidenum">
              <a:rPr/>
              <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21726179" name="Slide Image Placeholder 1"/>
          <p:cNvSpPr>
            <a:spLocks noChangeAspect="1" noGrp="1" noRot="1"/>
          </p:cNvSpPr>
          <p:nvPr>
            <p:ph type="sldImg"/>
          </p:nvPr>
        </p:nvSpPr>
        <p:spPr bwMode="auto"/>
      </p:sp>
      <p:sp>
        <p:nvSpPr>
          <p:cNvPr id="1404445559" name="Notes Placeholder 2"/>
          <p:cNvSpPr>
            <a:spLocks noGrp="1"/>
          </p:cNvSpPr>
          <p:nvPr>
            <p:ph type="body" idx="1"/>
          </p:nvPr>
        </p:nvSpPr>
        <p:spPr bwMode="auto"/>
        <p:txBody>
          <a:bodyPr/>
          <a:lstStyle/>
          <a:p>
            <a:pPr>
              <a:defRPr/>
            </a:pPr>
            <a:endParaRPr/>
          </a:p>
        </p:txBody>
      </p:sp>
      <p:sp>
        <p:nvSpPr>
          <p:cNvPr id="1487290739" name="Slide Number Placeholder 3"/>
          <p:cNvSpPr>
            <a:spLocks noGrp="1"/>
          </p:cNvSpPr>
          <p:nvPr>
            <p:ph type="sldNum" sz="quarter" idx="10"/>
          </p:nvPr>
        </p:nvSpPr>
        <p:spPr bwMode="auto"/>
        <p:txBody>
          <a:bodyPr/>
          <a:lstStyle/>
          <a:p>
            <a:pPr>
              <a:defRPr/>
            </a:pPr>
            <a:fld id="{EF91F2C5-8E33-0801-2C99-D8A9C5A467DB}" type="slidenum">
              <a:rPr/>
              <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52177399" name="Slide Image Placeholder 1"/>
          <p:cNvSpPr>
            <a:spLocks noChangeAspect="1" noGrp="1" noRot="1"/>
          </p:cNvSpPr>
          <p:nvPr>
            <p:ph type="sldImg"/>
          </p:nvPr>
        </p:nvSpPr>
        <p:spPr bwMode="auto"/>
      </p:sp>
      <p:sp>
        <p:nvSpPr>
          <p:cNvPr id="157828744" name="Notes Placeholder 2"/>
          <p:cNvSpPr>
            <a:spLocks noGrp="1"/>
          </p:cNvSpPr>
          <p:nvPr>
            <p:ph type="body" idx="1"/>
          </p:nvPr>
        </p:nvSpPr>
        <p:spPr bwMode="auto"/>
        <p:txBody>
          <a:bodyPr/>
          <a:lstStyle/>
          <a:p>
            <a:pPr>
              <a:defRPr/>
            </a:pPr>
            <a:endParaRPr/>
          </a:p>
        </p:txBody>
      </p:sp>
      <p:sp>
        <p:nvSpPr>
          <p:cNvPr id="73831581" name="Slide Number Placeholder 3"/>
          <p:cNvSpPr>
            <a:spLocks noGrp="1"/>
          </p:cNvSpPr>
          <p:nvPr>
            <p:ph type="sldNum" sz="quarter" idx="10"/>
          </p:nvPr>
        </p:nvSpPr>
        <p:spPr bwMode="auto"/>
        <p:txBody>
          <a:bodyPr/>
          <a:lstStyle/>
          <a:p>
            <a:pPr>
              <a:defRPr/>
            </a:pPr>
            <a:fld id="{27245664-8824-7914-04A1-2BE75C047A12}" type="slidenum">
              <a:rPr/>
              <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79878235" name="Slide Image Placeholder 1"/>
          <p:cNvSpPr>
            <a:spLocks noChangeAspect="1" noGrp="1" noRot="1"/>
          </p:cNvSpPr>
          <p:nvPr>
            <p:ph type="sldImg"/>
          </p:nvPr>
        </p:nvSpPr>
        <p:spPr bwMode="auto"/>
      </p:sp>
      <p:sp>
        <p:nvSpPr>
          <p:cNvPr id="934000308" name="Notes Placeholder 2"/>
          <p:cNvSpPr>
            <a:spLocks noGrp="1"/>
          </p:cNvSpPr>
          <p:nvPr>
            <p:ph type="body" idx="1"/>
          </p:nvPr>
        </p:nvSpPr>
        <p:spPr bwMode="auto"/>
        <p:txBody>
          <a:bodyPr/>
          <a:lstStyle/>
          <a:p>
            <a:pPr>
              <a:defRPr/>
            </a:pPr>
            <a:endParaRPr/>
          </a:p>
        </p:txBody>
      </p:sp>
      <p:sp>
        <p:nvSpPr>
          <p:cNvPr id="1202281754" name="Slide Number Placeholder 3"/>
          <p:cNvSpPr>
            <a:spLocks noGrp="1"/>
          </p:cNvSpPr>
          <p:nvPr>
            <p:ph type="sldNum" sz="quarter" idx="10"/>
          </p:nvPr>
        </p:nvSpPr>
        <p:spPr bwMode="auto"/>
        <p:txBody>
          <a:bodyPr/>
          <a:lstStyle/>
          <a:p>
            <a:pPr>
              <a:defRPr/>
            </a:pPr>
            <a:fld id="{6902222B-7776-42E3-5963-1A9AE77E95F0}" type="slidenum">
              <a:rPr/>
              <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83347591" name="Slide Image Placeholder 1"/>
          <p:cNvSpPr>
            <a:spLocks noChangeAspect="1" noGrp="1" noRot="1"/>
          </p:cNvSpPr>
          <p:nvPr>
            <p:ph type="sldImg"/>
          </p:nvPr>
        </p:nvSpPr>
        <p:spPr bwMode="auto"/>
      </p:sp>
      <p:sp>
        <p:nvSpPr>
          <p:cNvPr id="326586472" name="Notes Placeholder 2"/>
          <p:cNvSpPr>
            <a:spLocks noGrp="1"/>
          </p:cNvSpPr>
          <p:nvPr>
            <p:ph type="body" idx="1"/>
          </p:nvPr>
        </p:nvSpPr>
        <p:spPr bwMode="auto"/>
        <p:txBody>
          <a:bodyPr/>
          <a:lstStyle/>
          <a:p>
            <a:pPr>
              <a:defRPr/>
            </a:pPr>
            <a:endParaRPr/>
          </a:p>
        </p:txBody>
      </p:sp>
      <p:sp>
        <p:nvSpPr>
          <p:cNvPr id="1854034003" name="Slide Number Placeholder 3"/>
          <p:cNvSpPr>
            <a:spLocks noGrp="1"/>
          </p:cNvSpPr>
          <p:nvPr>
            <p:ph type="sldNum" sz="quarter" idx="10"/>
          </p:nvPr>
        </p:nvSpPr>
        <p:spPr bwMode="auto"/>
        <p:txBody>
          <a:bodyPr/>
          <a:lstStyle/>
          <a:p>
            <a:pPr>
              <a:defRPr/>
            </a:pPr>
            <a:fld id="{5A5B7D22-5B2D-9700-E2DD-33F48850860C}" type="slidenum">
              <a:rPr/>
              <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64041135" name="Slide Image Placeholder 1"/>
          <p:cNvSpPr>
            <a:spLocks noChangeAspect="1" noGrp="1" noRot="1"/>
          </p:cNvSpPr>
          <p:nvPr>
            <p:ph type="sldImg"/>
          </p:nvPr>
        </p:nvSpPr>
        <p:spPr bwMode="auto"/>
      </p:sp>
      <p:sp>
        <p:nvSpPr>
          <p:cNvPr id="2010777080" name="Notes Placeholder 2"/>
          <p:cNvSpPr>
            <a:spLocks noGrp="1"/>
          </p:cNvSpPr>
          <p:nvPr>
            <p:ph type="body" idx="1"/>
          </p:nvPr>
        </p:nvSpPr>
        <p:spPr bwMode="auto"/>
        <p:txBody>
          <a:bodyPr/>
          <a:lstStyle/>
          <a:p>
            <a:pPr>
              <a:defRPr/>
            </a:pPr>
            <a:endParaRPr/>
          </a:p>
        </p:txBody>
      </p:sp>
      <p:sp>
        <p:nvSpPr>
          <p:cNvPr id="50913455" name="Slide Number Placeholder 3"/>
          <p:cNvSpPr>
            <a:spLocks noGrp="1"/>
          </p:cNvSpPr>
          <p:nvPr>
            <p:ph type="sldNum" sz="quarter" idx="10"/>
          </p:nvPr>
        </p:nvSpPr>
        <p:spPr bwMode="auto"/>
        <p:txBody>
          <a:bodyPr/>
          <a:lstStyle/>
          <a:p>
            <a:pPr>
              <a:defRPr/>
            </a:pPr>
            <a:fld id="{80F6FF66-FC44-0481-0A20-432AE89BDE17}" type="slidenum">
              <a:rPr/>
              <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10464382" name="Slide Image Placeholder 1"/>
          <p:cNvSpPr>
            <a:spLocks noChangeAspect="1" noGrp="1" noRot="1"/>
          </p:cNvSpPr>
          <p:nvPr>
            <p:ph type="sldImg"/>
          </p:nvPr>
        </p:nvSpPr>
        <p:spPr bwMode="auto"/>
      </p:sp>
      <p:sp>
        <p:nvSpPr>
          <p:cNvPr id="1953963690" name="Notes Placeholder 2"/>
          <p:cNvSpPr>
            <a:spLocks noGrp="1"/>
          </p:cNvSpPr>
          <p:nvPr>
            <p:ph type="body" idx="1"/>
          </p:nvPr>
        </p:nvSpPr>
        <p:spPr bwMode="auto"/>
        <p:txBody>
          <a:bodyPr/>
          <a:lstStyle/>
          <a:p>
            <a:pPr>
              <a:defRPr/>
            </a:pPr>
            <a:endParaRPr/>
          </a:p>
        </p:txBody>
      </p:sp>
      <p:sp>
        <p:nvSpPr>
          <p:cNvPr id="1292042362" name="Slide Number Placeholder 3"/>
          <p:cNvSpPr>
            <a:spLocks noGrp="1"/>
          </p:cNvSpPr>
          <p:nvPr>
            <p:ph type="sldNum" sz="quarter" idx="10"/>
          </p:nvPr>
        </p:nvSpPr>
        <p:spPr bwMode="auto"/>
        <p:txBody>
          <a:bodyPr/>
          <a:lstStyle/>
          <a:p>
            <a:pPr>
              <a:defRPr/>
            </a:pPr>
            <a:fld id="{CF0CF251-7AE5-B34A-7C73-DADECECCD744}" type="slidenum">
              <a:rPr/>
              <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53418074" name="Slide Image Placeholder 1"/>
          <p:cNvSpPr>
            <a:spLocks noChangeAspect="1" noGrp="1" noRot="1"/>
          </p:cNvSpPr>
          <p:nvPr>
            <p:ph type="sldImg"/>
          </p:nvPr>
        </p:nvSpPr>
        <p:spPr bwMode="auto"/>
      </p:sp>
      <p:sp>
        <p:nvSpPr>
          <p:cNvPr id="708247887" name="Notes Placeholder 2"/>
          <p:cNvSpPr>
            <a:spLocks noGrp="1"/>
          </p:cNvSpPr>
          <p:nvPr>
            <p:ph type="body" idx="1"/>
          </p:nvPr>
        </p:nvSpPr>
        <p:spPr bwMode="auto"/>
        <p:txBody>
          <a:bodyPr/>
          <a:lstStyle/>
          <a:p>
            <a:pPr>
              <a:defRPr/>
            </a:pPr>
            <a:endParaRPr/>
          </a:p>
        </p:txBody>
      </p:sp>
      <p:sp>
        <p:nvSpPr>
          <p:cNvPr id="1218231053" name="Slide Number Placeholder 3"/>
          <p:cNvSpPr>
            <a:spLocks noGrp="1"/>
          </p:cNvSpPr>
          <p:nvPr>
            <p:ph type="sldNum" sz="quarter" idx="10"/>
          </p:nvPr>
        </p:nvSpPr>
        <p:spPr bwMode="auto"/>
        <p:txBody>
          <a:bodyPr/>
          <a:lstStyle/>
          <a:p>
            <a:pPr>
              <a:defRPr/>
            </a:pPr>
            <a:fld id="{2144D75C-1EE8-1EF5-5BAD-5F1BE040852A}" type="slidenum">
              <a:rPr/>
              <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32177040" name="Slide Image Placeholder 1"/>
          <p:cNvSpPr>
            <a:spLocks noChangeAspect="1" noGrp="1" noRot="1"/>
          </p:cNvSpPr>
          <p:nvPr>
            <p:ph type="sldImg"/>
          </p:nvPr>
        </p:nvSpPr>
        <p:spPr bwMode="auto"/>
      </p:sp>
      <p:sp>
        <p:nvSpPr>
          <p:cNvPr id="1578290119" name="Notes Placeholder 2"/>
          <p:cNvSpPr>
            <a:spLocks noGrp="1"/>
          </p:cNvSpPr>
          <p:nvPr>
            <p:ph type="body" idx="1"/>
          </p:nvPr>
        </p:nvSpPr>
        <p:spPr bwMode="auto"/>
        <p:txBody>
          <a:bodyPr/>
          <a:lstStyle/>
          <a:p>
            <a:pPr>
              <a:defRPr/>
            </a:pPr>
            <a:endParaRPr/>
          </a:p>
        </p:txBody>
      </p:sp>
      <p:sp>
        <p:nvSpPr>
          <p:cNvPr id="382691590" name="Slide Number Placeholder 3"/>
          <p:cNvSpPr>
            <a:spLocks noGrp="1"/>
          </p:cNvSpPr>
          <p:nvPr>
            <p:ph type="sldNum" sz="quarter" idx="10"/>
          </p:nvPr>
        </p:nvSpPr>
        <p:spPr bwMode="auto"/>
        <p:txBody>
          <a:bodyPr/>
          <a:lstStyle/>
          <a:p>
            <a:pPr>
              <a:defRPr/>
            </a:pPr>
            <a:fld id="{9383AA32-DCD6-32DE-0446-77C02C49CFE8}" type="slidenum">
              <a:rPr/>
              <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39978002" name="Slide Image Placeholder 1"/>
          <p:cNvSpPr>
            <a:spLocks noChangeAspect="1" noGrp="1" noRot="1"/>
          </p:cNvSpPr>
          <p:nvPr>
            <p:ph type="sldImg"/>
          </p:nvPr>
        </p:nvSpPr>
        <p:spPr bwMode="auto"/>
      </p:sp>
      <p:sp>
        <p:nvSpPr>
          <p:cNvPr id="1598356148" name="Notes Placeholder 2"/>
          <p:cNvSpPr>
            <a:spLocks noGrp="1"/>
          </p:cNvSpPr>
          <p:nvPr>
            <p:ph type="body" idx="1"/>
          </p:nvPr>
        </p:nvSpPr>
        <p:spPr bwMode="auto"/>
        <p:txBody>
          <a:bodyPr/>
          <a:lstStyle/>
          <a:p>
            <a:pPr>
              <a:defRPr/>
            </a:pPr>
            <a:endParaRPr/>
          </a:p>
        </p:txBody>
      </p:sp>
      <p:sp>
        <p:nvSpPr>
          <p:cNvPr id="781756310" name="Slide Number Placeholder 3"/>
          <p:cNvSpPr>
            <a:spLocks noGrp="1"/>
          </p:cNvSpPr>
          <p:nvPr>
            <p:ph type="sldNum" sz="quarter" idx="10"/>
          </p:nvPr>
        </p:nvSpPr>
        <p:spPr bwMode="auto"/>
        <p:txBody>
          <a:bodyPr/>
          <a:lstStyle/>
          <a:p>
            <a:pPr>
              <a:defRPr/>
            </a:pPr>
            <a:fld id="{9EF07741-D0A4-FE23-147C-E051C2D32545}" type="slidenum">
              <a:rPr/>
              <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11756112" name="Slide Image Placeholder 1"/>
          <p:cNvSpPr>
            <a:spLocks noChangeAspect="1" noGrp="1" noRot="1"/>
          </p:cNvSpPr>
          <p:nvPr>
            <p:ph type="sldImg"/>
          </p:nvPr>
        </p:nvSpPr>
        <p:spPr bwMode="auto"/>
      </p:sp>
      <p:sp>
        <p:nvSpPr>
          <p:cNvPr id="546346603" name="Notes Placeholder 2"/>
          <p:cNvSpPr>
            <a:spLocks noGrp="1"/>
          </p:cNvSpPr>
          <p:nvPr>
            <p:ph type="body" idx="1"/>
          </p:nvPr>
        </p:nvSpPr>
        <p:spPr bwMode="auto"/>
        <p:txBody>
          <a:bodyPr/>
          <a:lstStyle/>
          <a:p>
            <a:pPr>
              <a:defRPr/>
            </a:pPr>
            <a:endParaRPr/>
          </a:p>
        </p:txBody>
      </p:sp>
      <p:sp>
        <p:nvSpPr>
          <p:cNvPr id="2129987103" name="Slide Number Placeholder 3"/>
          <p:cNvSpPr>
            <a:spLocks noGrp="1"/>
          </p:cNvSpPr>
          <p:nvPr>
            <p:ph type="sldNum" sz="quarter" idx="10"/>
          </p:nvPr>
        </p:nvSpPr>
        <p:spPr bwMode="auto"/>
        <p:txBody>
          <a:bodyPr/>
          <a:lstStyle/>
          <a:p>
            <a:pPr>
              <a:defRPr/>
            </a:pPr>
            <a:fld id="{30468DD7-2829-66AA-C5E1-BFF423C679F5}" type="slidenum">
              <a:rPr/>
              <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21294234" name="Slide Image Placeholder 1"/>
          <p:cNvSpPr>
            <a:spLocks noChangeAspect="1" noGrp="1" noRot="1"/>
          </p:cNvSpPr>
          <p:nvPr>
            <p:ph type="sldImg"/>
          </p:nvPr>
        </p:nvSpPr>
        <p:spPr bwMode="auto"/>
      </p:sp>
      <p:sp>
        <p:nvSpPr>
          <p:cNvPr id="536114921" name="Notes Placeholder 2"/>
          <p:cNvSpPr>
            <a:spLocks noGrp="1"/>
          </p:cNvSpPr>
          <p:nvPr>
            <p:ph type="body" idx="1"/>
          </p:nvPr>
        </p:nvSpPr>
        <p:spPr bwMode="auto"/>
        <p:txBody>
          <a:bodyPr/>
          <a:lstStyle/>
          <a:p>
            <a:pPr>
              <a:defRPr/>
            </a:pPr>
            <a:endParaRPr/>
          </a:p>
        </p:txBody>
      </p:sp>
      <p:sp>
        <p:nvSpPr>
          <p:cNvPr id="1054957393" name="Slide Number Placeholder 3"/>
          <p:cNvSpPr>
            <a:spLocks noGrp="1"/>
          </p:cNvSpPr>
          <p:nvPr>
            <p:ph type="sldNum" sz="quarter" idx="10"/>
          </p:nvPr>
        </p:nvSpPr>
        <p:spPr bwMode="auto"/>
        <p:txBody>
          <a:bodyPr/>
          <a:lstStyle/>
          <a:p>
            <a:pPr>
              <a:defRPr/>
            </a:pPr>
            <a:fld id="{116CA807-5433-1371-11BF-C61D9079D415}" type="slidenum">
              <a:rPr/>
              <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9088913" name="Slide Image Placeholder 1"/>
          <p:cNvSpPr>
            <a:spLocks noChangeAspect="1" noGrp="1" noRot="1"/>
          </p:cNvSpPr>
          <p:nvPr>
            <p:ph type="sldImg"/>
          </p:nvPr>
        </p:nvSpPr>
        <p:spPr bwMode="auto"/>
      </p:sp>
      <p:sp>
        <p:nvSpPr>
          <p:cNvPr id="607241021" name="Notes Placeholder 2"/>
          <p:cNvSpPr>
            <a:spLocks noGrp="1"/>
          </p:cNvSpPr>
          <p:nvPr>
            <p:ph type="body" idx="1"/>
          </p:nvPr>
        </p:nvSpPr>
        <p:spPr bwMode="auto"/>
        <p:txBody>
          <a:bodyPr/>
          <a:lstStyle/>
          <a:p>
            <a:pPr>
              <a:defRPr/>
            </a:pPr>
            <a:endParaRPr/>
          </a:p>
        </p:txBody>
      </p:sp>
      <p:sp>
        <p:nvSpPr>
          <p:cNvPr id="260513740" name="Slide Number Placeholder 3"/>
          <p:cNvSpPr>
            <a:spLocks noGrp="1"/>
          </p:cNvSpPr>
          <p:nvPr>
            <p:ph type="sldNum" sz="quarter" idx="10"/>
          </p:nvPr>
        </p:nvSpPr>
        <p:spPr bwMode="auto"/>
        <p:txBody>
          <a:bodyPr/>
          <a:lstStyle/>
          <a:p>
            <a:pPr>
              <a:defRPr/>
            </a:pPr>
            <a:fld id="{95503E56-39B9-9AFA-47F4-F644311A5FE5}" type="slidenum">
              <a:rPr/>
              <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E1921A9-F8D3-5C50-9CD6-BE4A94A3A7DC}" type="slidenum">
              <a:rPr/>
              <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52752912" name="Slide Image Placeholder 1"/>
          <p:cNvSpPr>
            <a:spLocks noChangeAspect="1" noGrp="1" noRot="1"/>
          </p:cNvSpPr>
          <p:nvPr>
            <p:ph type="sldImg"/>
          </p:nvPr>
        </p:nvSpPr>
        <p:spPr bwMode="auto"/>
      </p:sp>
      <p:sp>
        <p:nvSpPr>
          <p:cNvPr id="414405323" name="Notes Placeholder 2"/>
          <p:cNvSpPr>
            <a:spLocks noGrp="1"/>
          </p:cNvSpPr>
          <p:nvPr>
            <p:ph type="body" idx="1"/>
          </p:nvPr>
        </p:nvSpPr>
        <p:spPr bwMode="auto"/>
        <p:txBody>
          <a:bodyPr/>
          <a:lstStyle/>
          <a:p>
            <a:pPr>
              <a:defRPr/>
            </a:pPr>
            <a:endParaRPr/>
          </a:p>
        </p:txBody>
      </p:sp>
      <p:sp>
        <p:nvSpPr>
          <p:cNvPr id="1876245663" name="Slide Number Placeholder 3"/>
          <p:cNvSpPr>
            <a:spLocks noGrp="1"/>
          </p:cNvSpPr>
          <p:nvPr>
            <p:ph type="sldNum" sz="quarter" idx="10"/>
          </p:nvPr>
        </p:nvSpPr>
        <p:spPr bwMode="auto"/>
        <p:txBody>
          <a:bodyPr/>
          <a:lstStyle/>
          <a:p>
            <a:pPr>
              <a:defRPr/>
            </a:pPr>
            <a:fld id="{5FE6BEB1-18F8-9BFE-4037-B4DC123E8087}" type="slidenum">
              <a:rPr/>
              <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76163155" name="Slide Image Placeholder 1"/>
          <p:cNvSpPr>
            <a:spLocks noChangeAspect="1" noGrp="1" noRot="1"/>
          </p:cNvSpPr>
          <p:nvPr>
            <p:ph type="sldImg"/>
          </p:nvPr>
        </p:nvSpPr>
        <p:spPr bwMode="auto"/>
      </p:sp>
      <p:sp>
        <p:nvSpPr>
          <p:cNvPr id="1780955350" name="Notes Placeholder 2"/>
          <p:cNvSpPr>
            <a:spLocks noGrp="1"/>
          </p:cNvSpPr>
          <p:nvPr>
            <p:ph type="body" idx="1"/>
          </p:nvPr>
        </p:nvSpPr>
        <p:spPr bwMode="auto"/>
        <p:txBody>
          <a:bodyPr/>
          <a:lstStyle/>
          <a:p>
            <a:pPr>
              <a:defRPr/>
            </a:pPr>
            <a:endParaRPr/>
          </a:p>
        </p:txBody>
      </p:sp>
      <p:sp>
        <p:nvSpPr>
          <p:cNvPr id="1315423562" name="Slide Number Placeholder 3"/>
          <p:cNvSpPr>
            <a:spLocks noGrp="1"/>
          </p:cNvSpPr>
          <p:nvPr>
            <p:ph type="sldNum" sz="quarter" idx="10"/>
          </p:nvPr>
        </p:nvSpPr>
        <p:spPr bwMode="auto"/>
        <p:txBody>
          <a:bodyPr/>
          <a:lstStyle/>
          <a:p>
            <a:pPr>
              <a:defRPr/>
            </a:pPr>
            <a:fld id="{CE24EBF3-C2FE-6D1C-4F9C-5820BBC757F5}" type="slidenum">
              <a:rPr/>
              <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33590954" name="Slide Image Placeholder 1"/>
          <p:cNvSpPr>
            <a:spLocks noChangeAspect="1" noGrp="1" noRot="1"/>
          </p:cNvSpPr>
          <p:nvPr>
            <p:ph type="sldImg"/>
          </p:nvPr>
        </p:nvSpPr>
        <p:spPr bwMode="auto"/>
      </p:sp>
      <p:sp>
        <p:nvSpPr>
          <p:cNvPr id="1192238197" name="Notes Placeholder 2"/>
          <p:cNvSpPr>
            <a:spLocks noGrp="1"/>
          </p:cNvSpPr>
          <p:nvPr>
            <p:ph type="body" idx="1"/>
          </p:nvPr>
        </p:nvSpPr>
        <p:spPr bwMode="auto"/>
        <p:txBody>
          <a:bodyPr/>
          <a:lstStyle/>
          <a:p>
            <a:pPr>
              <a:defRPr/>
            </a:pPr>
            <a:endParaRPr/>
          </a:p>
        </p:txBody>
      </p:sp>
      <p:sp>
        <p:nvSpPr>
          <p:cNvPr id="1411533694" name="Slide Number Placeholder 3"/>
          <p:cNvSpPr>
            <a:spLocks noGrp="1"/>
          </p:cNvSpPr>
          <p:nvPr>
            <p:ph type="sldNum" sz="quarter" idx="10"/>
          </p:nvPr>
        </p:nvSpPr>
        <p:spPr bwMode="auto"/>
        <p:txBody>
          <a:bodyPr/>
          <a:lstStyle/>
          <a:p>
            <a:pPr>
              <a:defRPr/>
            </a:pPr>
            <a:fld id="{B3D50A77-72C9-304D-C3EA-B05D011715A4}" type="slidenum">
              <a:rPr/>
              <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208C343-D04A-325D-22DC-E22EF6178144}" type="slidenum">
              <a:rPr/>
              <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04490685" name="Slide Image Placeholder 1"/>
          <p:cNvSpPr>
            <a:spLocks noChangeAspect="1" noGrp="1" noRot="1"/>
          </p:cNvSpPr>
          <p:nvPr>
            <p:ph type="sldImg"/>
          </p:nvPr>
        </p:nvSpPr>
        <p:spPr bwMode="auto"/>
      </p:sp>
      <p:sp>
        <p:nvSpPr>
          <p:cNvPr id="30346495" name="Notes Placeholder 2"/>
          <p:cNvSpPr>
            <a:spLocks noGrp="1"/>
          </p:cNvSpPr>
          <p:nvPr>
            <p:ph type="body" idx="1"/>
          </p:nvPr>
        </p:nvSpPr>
        <p:spPr bwMode="auto"/>
        <p:txBody>
          <a:bodyPr/>
          <a:lstStyle/>
          <a:p>
            <a:pPr>
              <a:defRPr/>
            </a:pPr>
            <a:endParaRPr/>
          </a:p>
        </p:txBody>
      </p:sp>
      <p:sp>
        <p:nvSpPr>
          <p:cNvPr id="1726327654" name="Slide Number Placeholder 3"/>
          <p:cNvSpPr>
            <a:spLocks noGrp="1"/>
          </p:cNvSpPr>
          <p:nvPr>
            <p:ph type="sldNum" sz="quarter" idx="10"/>
          </p:nvPr>
        </p:nvSpPr>
        <p:spPr bwMode="auto"/>
        <p:txBody>
          <a:bodyPr/>
          <a:lstStyle/>
          <a:p>
            <a:pPr>
              <a:defRPr/>
            </a:pPr>
            <a:fld id="{80D89910-9C26-8E1B-E27B-0C3D917A0E9D}" type="slidenum">
              <a:rPr/>
              <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23708209" name="Slide Image Placeholder 1"/>
          <p:cNvSpPr>
            <a:spLocks noChangeAspect="1" noGrp="1" noRot="1"/>
          </p:cNvSpPr>
          <p:nvPr>
            <p:ph type="sldImg"/>
          </p:nvPr>
        </p:nvSpPr>
        <p:spPr bwMode="auto"/>
      </p:sp>
      <p:sp>
        <p:nvSpPr>
          <p:cNvPr id="975093038" name="Notes Placeholder 2"/>
          <p:cNvSpPr>
            <a:spLocks noGrp="1"/>
          </p:cNvSpPr>
          <p:nvPr>
            <p:ph type="body" idx="1"/>
          </p:nvPr>
        </p:nvSpPr>
        <p:spPr bwMode="auto"/>
        <p:txBody>
          <a:bodyPr/>
          <a:lstStyle/>
          <a:p>
            <a:pPr>
              <a:defRPr/>
            </a:pPr>
            <a:endParaRPr/>
          </a:p>
        </p:txBody>
      </p:sp>
      <p:sp>
        <p:nvSpPr>
          <p:cNvPr id="916421584" name="Slide Number Placeholder 3"/>
          <p:cNvSpPr>
            <a:spLocks noGrp="1"/>
          </p:cNvSpPr>
          <p:nvPr>
            <p:ph type="sldNum" sz="quarter" idx="10"/>
          </p:nvPr>
        </p:nvSpPr>
        <p:spPr bwMode="auto"/>
        <p:txBody>
          <a:bodyPr/>
          <a:lstStyle/>
          <a:p>
            <a:pPr>
              <a:defRPr/>
            </a:pPr>
            <a:fld id="{228D3EB0-0B87-F2EB-65AB-972298FEE707}" type="slidenum">
              <a:rPr/>
              <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05233394" name="Slide Image Placeholder 1"/>
          <p:cNvSpPr>
            <a:spLocks noChangeAspect="1" noGrp="1" noRot="1"/>
          </p:cNvSpPr>
          <p:nvPr>
            <p:ph type="sldImg"/>
          </p:nvPr>
        </p:nvSpPr>
        <p:spPr bwMode="auto"/>
      </p:sp>
      <p:sp>
        <p:nvSpPr>
          <p:cNvPr id="697217486" name="Notes Placeholder 2"/>
          <p:cNvSpPr>
            <a:spLocks noGrp="1"/>
          </p:cNvSpPr>
          <p:nvPr>
            <p:ph type="body" idx="1"/>
          </p:nvPr>
        </p:nvSpPr>
        <p:spPr bwMode="auto"/>
        <p:txBody>
          <a:bodyPr/>
          <a:lstStyle/>
          <a:p>
            <a:pPr>
              <a:defRPr/>
            </a:pPr>
            <a:endParaRPr/>
          </a:p>
        </p:txBody>
      </p:sp>
      <p:sp>
        <p:nvSpPr>
          <p:cNvPr id="1404795618" name="Slide Number Placeholder 3"/>
          <p:cNvSpPr>
            <a:spLocks noGrp="1"/>
          </p:cNvSpPr>
          <p:nvPr>
            <p:ph type="sldNum" sz="quarter" idx="10"/>
          </p:nvPr>
        </p:nvSpPr>
        <p:spPr bwMode="auto"/>
        <p:txBody>
          <a:bodyPr/>
          <a:lstStyle/>
          <a:p>
            <a:pPr>
              <a:defRPr/>
            </a:pPr>
            <a:fld id="{207AD3D2-B3A0-6E2B-A438-517FDDE86086}" type="slidenum">
              <a:rPr/>
              <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03123590" name="Slide Image Placeholder 1"/>
          <p:cNvSpPr>
            <a:spLocks noChangeAspect="1" noGrp="1" noRot="1"/>
          </p:cNvSpPr>
          <p:nvPr>
            <p:ph type="sldImg"/>
          </p:nvPr>
        </p:nvSpPr>
        <p:spPr bwMode="auto"/>
      </p:sp>
      <p:sp>
        <p:nvSpPr>
          <p:cNvPr id="1007994908" name="Notes Placeholder 2"/>
          <p:cNvSpPr>
            <a:spLocks noGrp="1"/>
          </p:cNvSpPr>
          <p:nvPr>
            <p:ph type="body" idx="1"/>
          </p:nvPr>
        </p:nvSpPr>
        <p:spPr bwMode="auto"/>
        <p:txBody>
          <a:bodyPr/>
          <a:lstStyle/>
          <a:p>
            <a:pPr>
              <a:defRPr/>
            </a:pPr>
            <a:endParaRPr/>
          </a:p>
        </p:txBody>
      </p:sp>
      <p:sp>
        <p:nvSpPr>
          <p:cNvPr id="86982667" name="Slide Number Placeholder 3"/>
          <p:cNvSpPr>
            <a:spLocks noGrp="1"/>
          </p:cNvSpPr>
          <p:nvPr>
            <p:ph type="sldNum" sz="quarter" idx="10"/>
          </p:nvPr>
        </p:nvSpPr>
        <p:spPr bwMode="auto"/>
        <p:txBody>
          <a:bodyPr/>
          <a:lstStyle/>
          <a:p>
            <a:pPr>
              <a:defRPr/>
            </a:pPr>
            <a:fld id="{E717156A-B283-966B-0FF6-D381130FC021}" type="slidenum">
              <a:rPr/>
              <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98795114" name="Slide Image Placeholder 1"/>
          <p:cNvSpPr>
            <a:spLocks noChangeAspect="1" noGrp="1" noRot="1"/>
          </p:cNvSpPr>
          <p:nvPr>
            <p:ph type="sldImg"/>
          </p:nvPr>
        </p:nvSpPr>
        <p:spPr bwMode="auto"/>
      </p:sp>
      <p:sp>
        <p:nvSpPr>
          <p:cNvPr id="390352565" name="Notes Placeholder 2"/>
          <p:cNvSpPr>
            <a:spLocks noGrp="1"/>
          </p:cNvSpPr>
          <p:nvPr>
            <p:ph type="body" idx="1"/>
          </p:nvPr>
        </p:nvSpPr>
        <p:spPr bwMode="auto"/>
        <p:txBody>
          <a:bodyPr/>
          <a:lstStyle/>
          <a:p>
            <a:pPr>
              <a:defRPr/>
            </a:pPr>
            <a:endParaRPr/>
          </a:p>
        </p:txBody>
      </p:sp>
      <p:sp>
        <p:nvSpPr>
          <p:cNvPr id="1352341112" name="Slide Number Placeholder 3"/>
          <p:cNvSpPr>
            <a:spLocks noGrp="1"/>
          </p:cNvSpPr>
          <p:nvPr>
            <p:ph type="sldNum" sz="quarter" idx="10"/>
          </p:nvPr>
        </p:nvSpPr>
        <p:spPr bwMode="auto"/>
        <p:txBody>
          <a:bodyPr/>
          <a:lstStyle/>
          <a:p>
            <a:pPr>
              <a:defRPr/>
            </a:pPr>
            <a:fld id="{517C7A4B-4F6D-C461-BA34-B1FBA871076C}" type="slidenum">
              <a:rPr/>
              <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43931979" name="Slide Image Placeholder 1"/>
          <p:cNvSpPr>
            <a:spLocks noChangeAspect="1" noGrp="1" noRot="1"/>
          </p:cNvSpPr>
          <p:nvPr>
            <p:ph type="sldImg"/>
          </p:nvPr>
        </p:nvSpPr>
        <p:spPr bwMode="auto"/>
      </p:sp>
      <p:sp>
        <p:nvSpPr>
          <p:cNvPr id="376112766" name="Notes Placeholder 2"/>
          <p:cNvSpPr>
            <a:spLocks noGrp="1"/>
          </p:cNvSpPr>
          <p:nvPr>
            <p:ph type="body" idx="1"/>
          </p:nvPr>
        </p:nvSpPr>
        <p:spPr bwMode="auto"/>
        <p:txBody>
          <a:bodyPr/>
          <a:lstStyle/>
          <a:p>
            <a:pPr>
              <a:defRPr/>
            </a:pPr>
            <a:endParaRPr/>
          </a:p>
        </p:txBody>
      </p:sp>
      <p:sp>
        <p:nvSpPr>
          <p:cNvPr id="1188481970" name="Slide Number Placeholder 3"/>
          <p:cNvSpPr>
            <a:spLocks noGrp="1"/>
          </p:cNvSpPr>
          <p:nvPr>
            <p:ph type="sldNum" sz="quarter" idx="10"/>
          </p:nvPr>
        </p:nvSpPr>
        <p:spPr bwMode="auto"/>
        <p:txBody>
          <a:bodyPr/>
          <a:lstStyle/>
          <a:p>
            <a:pPr>
              <a:defRPr/>
            </a:pPr>
            <a:fld id="{3DBB6560-BAC0-4ED5-81E6-388088045869}" type="slidenum">
              <a:rPr/>
              <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54225772" name="Slide Image Placeholder 1"/>
          <p:cNvSpPr>
            <a:spLocks noChangeAspect="1" noGrp="1" noRot="1"/>
          </p:cNvSpPr>
          <p:nvPr>
            <p:ph type="sldImg"/>
          </p:nvPr>
        </p:nvSpPr>
        <p:spPr bwMode="auto"/>
      </p:sp>
      <p:sp>
        <p:nvSpPr>
          <p:cNvPr id="1537941230" name="Notes Placeholder 2"/>
          <p:cNvSpPr>
            <a:spLocks noGrp="1"/>
          </p:cNvSpPr>
          <p:nvPr>
            <p:ph type="body" idx="1"/>
          </p:nvPr>
        </p:nvSpPr>
        <p:spPr bwMode="auto"/>
        <p:txBody>
          <a:bodyPr/>
          <a:lstStyle/>
          <a:p>
            <a:pPr>
              <a:defRPr/>
            </a:pPr>
            <a:endParaRPr/>
          </a:p>
        </p:txBody>
      </p:sp>
      <p:sp>
        <p:nvSpPr>
          <p:cNvPr id="1946014440" name="Slide Number Placeholder 3"/>
          <p:cNvSpPr>
            <a:spLocks noGrp="1"/>
          </p:cNvSpPr>
          <p:nvPr>
            <p:ph type="sldNum" sz="quarter" idx="10"/>
          </p:nvPr>
        </p:nvSpPr>
        <p:spPr bwMode="auto"/>
        <p:txBody>
          <a:bodyPr/>
          <a:lstStyle/>
          <a:p>
            <a:pPr>
              <a:defRPr/>
            </a:pPr>
            <a:fld id="{C0A06B4D-561A-4E26-9BBE-1DDD66CB2795}" type="slidenum">
              <a:rPr/>
              <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98232352" name="Slide Image Placeholder 1"/>
          <p:cNvSpPr>
            <a:spLocks noChangeAspect="1" noGrp="1" noRot="1"/>
          </p:cNvSpPr>
          <p:nvPr>
            <p:ph type="sldImg"/>
          </p:nvPr>
        </p:nvSpPr>
        <p:spPr bwMode="auto"/>
      </p:sp>
      <p:sp>
        <p:nvSpPr>
          <p:cNvPr id="2120417873" name="Notes Placeholder 2"/>
          <p:cNvSpPr>
            <a:spLocks noGrp="1"/>
          </p:cNvSpPr>
          <p:nvPr>
            <p:ph type="body" idx="1"/>
          </p:nvPr>
        </p:nvSpPr>
        <p:spPr bwMode="auto"/>
        <p:txBody>
          <a:bodyPr/>
          <a:lstStyle/>
          <a:p>
            <a:pPr>
              <a:defRPr/>
            </a:pPr>
            <a:endParaRPr/>
          </a:p>
        </p:txBody>
      </p:sp>
      <p:sp>
        <p:nvSpPr>
          <p:cNvPr id="314447487" name="Slide Number Placeholder 3"/>
          <p:cNvSpPr>
            <a:spLocks noGrp="1"/>
          </p:cNvSpPr>
          <p:nvPr>
            <p:ph type="sldNum" sz="quarter" idx="10"/>
          </p:nvPr>
        </p:nvSpPr>
        <p:spPr bwMode="auto"/>
        <p:txBody>
          <a:bodyPr/>
          <a:lstStyle/>
          <a:p>
            <a:pPr>
              <a:defRPr/>
            </a:pPr>
            <a:fld id="{F6D39B40-8B8A-691E-51FD-458FA8647498}" type="slidenum">
              <a:rPr/>
              <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79094242" name="Slide Image Placeholder 1"/>
          <p:cNvSpPr>
            <a:spLocks noChangeAspect="1" noGrp="1" noRot="1"/>
          </p:cNvSpPr>
          <p:nvPr>
            <p:ph type="sldImg"/>
          </p:nvPr>
        </p:nvSpPr>
        <p:spPr bwMode="auto"/>
      </p:sp>
      <p:sp>
        <p:nvSpPr>
          <p:cNvPr id="1193442864" name="Notes Placeholder 2"/>
          <p:cNvSpPr>
            <a:spLocks noGrp="1"/>
          </p:cNvSpPr>
          <p:nvPr>
            <p:ph type="body" idx="1"/>
          </p:nvPr>
        </p:nvSpPr>
        <p:spPr bwMode="auto"/>
        <p:txBody>
          <a:bodyPr/>
          <a:lstStyle/>
          <a:p>
            <a:pPr>
              <a:defRPr/>
            </a:pPr>
            <a:endParaRPr/>
          </a:p>
        </p:txBody>
      </p:sp>
      <p:sp>
        <p:nvSpPr>
          <p:cNvPr id="1632955330" name="Slide Number Placeholder 3"/>
          <p:cNvSpPr>
            <a:spLocks noGrp="1"/>
          </p:cNvSpPr>
          <p:nvPr>
            <p:ph type="sldNum" sz="quarter" idx="10"/>
          </p:nvPr>
        </p:nvSpPr>
        <p:spPr bwMode="auto"/>
        <p:txBody>
          <a:bodyPr/>
          <a:lstStyle/>
          <a:p>
            <a:pPr>
              <a:defRPr/>
            </a:pPr>
            <a:fld id="{7E681D1D-AA93-48B2-E670-09A066D7D045}" type="slidenum">
              <a:rPr/>
              <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57851106" name="Slide Image Placeholder 1"/>
          <p:cNvSpPr>
            <a:spLocks noChangeAspect="1" noGrp="1" noRot="1"/>
          </p:cNvSpPr>
          <p:nvPr>
            <p:ph type="sldImg"/>
          </p:nvPr>
        </p:nvSpPr>
        <p:spPr bwMode="auto"/>
      </p:sp>
      <p:sp>
        <p:nvSpPr>
          <p:cNvPr id="905668299" name="Notes Placeholder 2"/>
          <p:cNvSpPr>
            <a:spLocks noGrp="1"/>
          </p:cNvSpPr>
          <p:nvPr>
            <p:ph type="body" idx="1"/>
          </p:nvPr>
        </p:nvSpPr>
        <p:spPr bwMode="auto"/>
        <p:txBody>
          <a:bodyPr/>
          <a:lstStyle/>
          <a:p>
            <a:pPr>
              <a:defRPr/>
            </a:pPr>
            <a:endParaRPr/>
          </a:p>
        </p:txBody>
      </p:sp>
      <p:sp>
        <p:nvSpPr>
          <p:cNvPr id="1774070803" name="Slide Number Placeholder 3"/>
          <p:cNvSpPr>
            <a:spLocks noGrp="1"/>
          </p:cNvSpPr>
          <p:nvPr>
            <p:ph type="sldNum" sz="quarter" idx="10"/>
          </p:nvPr>
        </p:nvSpPr>
        <p:spPr bwMode="auto"/>
        <p:txBody>
          <a:bodyPr/>
          <a:lstStyle/>
          <a:p>
            <a:pPr>
              <a:defRPr/>
            </a:pPr>
            <a:fld id="{4B12C898-B0D5-263A-2699-94DAE77BD5FE}" type="slidenum">
              <a:rPr/>
              <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2401134" name="Slide Image Placeholder 1"/>
          <p:cNvSpPr>
            <a:spLocks noChangeAspect="1" noGrp="1" noRot="1"/>
          </p:cNvSpPr>
          <p:nvPr>
            <p:ph type="sldImg"/>
          </p:nvPr>
        </p:nvSpPr>
        <p:spPr bwMode="auto"/>
      </p:sp>
      <p:sp>
        <p:nvSpPr>
          <p:cNvPr id="1075106154" name="Notes Placeholder 2"/>
          <p:cNvSpPr>
            <a:spLocks noGrp="1"/>
          </p:cNvSpPr>
          <p:nvPr>
            <p:ph type="body" idx="1"/>
          </p:nvPr>
        </p:nvSpPr>
        <p:spPr bwMode="auto"/>
        <p:txBody>
          <a:bodyPr/>
          <a:lstStyle/>
          <a:p>
            <a:pPr>
              <a:defRPr/>
            </a:pPr>
            <a:endParaRPr/>
          </a:p>
        </p:txBody>
      </p:sp>
      <p:sp>
        <p:nvSpPr>
          <p:cNvPr id="1575915452" name="Slide Number Placeholder 3"/>
          <p:cNvSpPr>
            <a:spLocks noGrp="1"/>
          </p:cNvSpPr>
          <p:nvPr>
            <p:ph type="sldNum" sz="quarter" idx="10"/>
          </p:nvPr>
        </p:nvSpPr>
        <p:spPr bwMode="auto"/>
        <p:txBody>
          <a:bodyPr/>
          <a:lstStyle/>
          <a:p>
            <a:pPr>
              <a:defRPr/>
            </a:pPr>
            <a:fld id="{5B9DAAAD-BA22-2ADE-2C9B-6A543758FFCD}" type="slidenum">
              <a:rPr/>
              <a:t/>
            </a:fld>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jpg"/><Relationship Id="rId4" Type="http://schemas.openxmlformats.org/officeDocument/2006/relationships/image" Target="../media/image4.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 Id="rId3" Type="http://schemas.openxmlformats.org/officeDocument/2006/relationships/image" Target="../media/image16.jp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18.png"/><Relationship Id="rId4" Type="http://schemas.openxmlformats.org/officeDocument/2006/relationships/image" Target="../media/image19.jp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0" userDrawn="1">
  <p:cSld name="1_Titelfolie">
    <p:spTree>
      <p:nvGrpSpPr>
        <p:cNvPr id="1" name=""/>
        <p:cNvGrpSpPr/>
        <p:nvPr/>
      </p:nvGrpSpPr>
      <p:grpSpPr bwMode="auto">
        <a:xfrm>
          <a:off x="0" y="0"/>
          <a:ext cx="0" cy="0"/>
          <a:chOff x="0" y="0"/>
          <a:chExt cx="0" cy="0"/>
        </a:xfrm>
      </p:grpSpPr>
      <p:sp>
        <p:nvSpPr>
          <p:cNvPr id="2043900645" name="Rectangle 18"/>
          <p:cNvSpPr>
            <a:spLocks noChangeArrowheads="1"/>
          </p:cNvSpPr>
          <p:nvPr userDrawn="1"/>
        </p:nvSpPr>
        <p:spPr bwMode="auto">
          <a:xfrm>
            <a:off x="383117" y="6297614"/>
            <a:ext cx="11444816" cy="287337"/>
          </a:xfrm>
          <a:prstGeom prst="rect">
            <a:avLst/>
          </a:prstGeom>
          <a:solidFill>
            <a:srgbClr val="BE1E3C"/>
          </a:solidFill>
          <a:ln w="9525">
            <a:noFill/>
            <a:miter lim="800000"/>
            <a:headEnd/>
            <a:tailEnd/>
          </a:ln>
          <a:effectLst/>
        </p:spPr>
        <p:txBody>
          <a:bodyPr wrap="none" anchor="ctr"/>
          <a:lstStyle/>
          <a:p>
            <a:pPr>
              <a:defRPr/>
            </a:pPr>
            <a:endParaRPr lang="de-DE"/>
          </a:p>
        </p:txBody>
      </p:sp>
      <p:sp>
        <p:nvSpPr>
          <p:cNvPr id="1593523563" name="Rectangle 17"/>
          <p:cNvSpPr>
            <a:spLocks noChangeArrowheads="1"/>
          </p:cNvSpPr>
          <p:nvPr userDrawn="1"/>
        </p:nvSpPr>
        <p:spPr bwMode="auto">
          <a:xfrm>
            <a:off x="383117" y="4103689"/>
            <a:ext cx="11444816" cy="2192337"/>
          </a:xfrm>
          <a:prstGeom prst="rect">
            <a:avLst/>
          </a:prstGeom>
          <a:solidFill>
            <a:srgbClr val="003F57"/>
          </a:solidFill>
          <a:ln w="9525">
            <a:noFill/>
            <a:miter lim="800000"/>
            <a:headEnd/>
            <a:tailEnd/>
          </a:ln>
          <a:effectLst/>
        </p:spPr>
        <p:txBody>
          <a:bodyPr wrap="none" anchor="ctr"/>
          <a:lstStyle/>
          <a:p>
            <a:pPr algn="ctr">
              <a:defRPr/>
            </a:pPr>
            <a:r>
              <a:rPr lang="de-DE">
                <a:latin typeface="+mn-lt"/>
              </a:rPr>
              <a:t>   </a:t>
            </a:r>
            <a:endParaRPr/>
          </a:p>
        </p:txBody>
      </p:sp>
      <p:sp>
        <p:nvSpPr>
          <p:cNvPr id="646763403" name="Textplatzhalter 2"/>
          <p:cNvSpPr>
            <a:spLocks noGrp="1"/>
          </p:cNvSpPr>
          <p:nvPr>
            <p:ph type="body" sz="quarter" idx="10" hasCustomPrompt="1"/>
          </p:nvPr>
        </p:nvSpPr>
        <p:spPr bwMode="auto">
          <a:xfrm>
            <a:off x="1235459" y="4779150"/>
            <a:ext cx="10236873" cy="269850"/>
          </a:xfrm>
          <a:prstGeom prst="rect">
            <a:avLst/>
          </a:prstGeom>
          <a:ln>
            <a:solidFill>
              <a:srgbClr val="003F57"/>
            </a:solidFill>
          </a:ln>
        </p:spPr>
        <p:txBody>
          <a:bodyPr/>
          <a:lstStyle>
            <a:lvl1pPr>
              <a:defRPr sz="1400">
                <a:solidFill>
                  <a:schemeClr val="bg1"/>
                </a:solidFill>
                <a:latin typeface="+mn-lt"/>
              </a:defRPr>
            </a:lvl1pPr>
          </a:lstStyle>
          <a:p>
            <a:pPr lvl="0">
              <a:defRPr/>
            </a:pPr>
            <a:r>
              <a:rPr lang="de-DE"/>
              <a:t>Tutorial</a:t>
            </a:r>
            <a:endParaRPr lang="de-DE"/>
          </a:p>
          <a:p>
            <a:pPr lvl="0">
              <a:defRPr/>
            </a:pPr>
            <a:endParaRPr lang="de-DE"/>
          </a:p>
        </p:txBody>
      </p:sp>
      <p:sp>
        <p:nvSpPr>
          <p:cNvPr id="996216323" name="Textfeld 3"/>
          <p:cNvSpPr txBox="1"/>
          <p:nvPr userDrawn="1"/>
        </p:nvSpPr>
        <p:spPr bwMode="auto">
          <a:xfrm>
            <a:off x="1109133" y="5229199"/>
            <a:ext cx="10374359" cy="853799"/>
          </a:xfrm>
          <a:prstGeom prst="rect">
            <a:avLst/>
          </a:prstGeom>
          <a:noFill/>
        </p:spPr>
        <p:txBody>
          <a:bodyPr wrap="square" rtlCol="0">
            <a:spAutoFit/>
          </a:bodyPr>
          <a:lstStyle/>
          <a:p>
            <a:pPr algn="l">
              <a:lnSpc>
                <a:spcPct val="100000"/>
              </a:lnSpc>
              <a:spcAft>
                <a:spcPts val="300"/>
              </a:spcAft>
              <a:defRPr/>
            </a:pPr>
            <a:r>
              <a:rPr lang="de-DE" sz="1500">
                <a:solidFill>
                  <a:schemeClr val="bg1"/>
                </a:solidFill>
                <a:latin typeface="+mn-lt"/>
              </a:rPr>
              <a:t>Phil Keier</a:t>
            </a:r>
            <a:endParaRPr/>
          </a:p>
          <a:p>
            <a:pPr algn="l">
              <a:lnSpc>
                <a:spcPct val="100000"/>
              </a:lnSpc>
              <a:spcAft>
                <a:spcPts val="300"/>
              </a:spcAft>
              <a:defRPr/>
            </a:pPr>
            <a:r>
              <a:rPr lang="de-DE" sz="1500">
                <a:solidFill>
                  <a:schemeClr val="bg1"/>
                </a:solidFill>
                <a:latin typeface="+mn-lt"/>
              </a:rPr>
              <a:t>Institut für Nachrichtentechnik (</a:t>
            </a:r>
            <a:r>
              <a:rPr lang="de-DE" sz="1500">
                <a:solidFill>
                  <a:schemeClr val="bg1"/>
                </a:solidFill>
                <a:latin typeface="+mn-lt"/>
              </a:rPr>
              <a:t>IfN</a:t>
            </a:r>
            <a:r>
              <a:rPr lang="de-DE" sz="1500">
                <a:solidFill>
                  <a:schemeClr val="bg1"/>
                </a:solidFill>
                <a:latin typeface="+mn-lt"/>
              </a:rPr>
              <a:t>)</a:t>
            </a:r>
            <a:endParaRPr/>
          </a:p>
          <a:p>
            <a:pPr algn="l">
              <a:lnSpc>
                <a:spcPct val="100000"/>
              </a:lnSpc>
              <a:spcAft>
                <a:spcPts val="300"/>
              </a:spcAft>
              <a:defRPr/>
            </a:pPr>
            <a:r>
              <a:rPr lang="de-DE" sz="1500">
                <a:solidFill>
                  <a:schemeClr val="bg1"/>
                </a:solidFill>
                <a:latin typeface="+mn-lt"/>
              </a:rPr>
              <a:t>Technische Universität Braunschweig </a:t>
            </a:r>
            <a:endParaRPr lang="de-DE" sz="1500">
              <a:solidFill>
                <a:schemeClr val="bg1"/>
              </a:solidFill>
              <a:latin typeface="+mn-lt"/>
            </a:endParaRPr>
          </a:p>
        </p:txBody>
      </p:sp>
      <p:sp>
        <p:nvSpPr>
          <p:cNvPr id="374617495" name="Textfeld 5"/>
          <p:cNvSpPr txBox="1"/>
          <p:nvPr userDrawn="1"/>
        </p:nvSpPr>
        <p:spPr bwMode="auto">
          <a:xfrm>
            <a:off x="1109133" y="4374104"/>
            <a:ext cx="10385159" cy="396599"/>
          </a:xfrm>
          <a:prstGeom prst="rect">
            <a:avLst/>
          </a:prstGeom>
          <a:noFill/>
        </p:spPr>
        <p:txBody>
          <a:bodyPr wrap="square" rtlCol="0">
            <a:spAutoFit/>
          </a:bodyPr>
          <a:lstStyle/>
          <a:p>
            <a:pPr>
              <a:defRPr/>
            </a:pPr>
            <a:r>
              <a:rPr lang="de-DE" sz="2000" b="1">
                <a:solidFill>
                  <a:schemeClr val="bg1"/>
                </a:solidFill>
                <a:latin typeface="+mn-lt"/>
              </a:rPr>
              <a:t>Einführung in die Programmierung für Nicht Informatiker*innen</a:t>
            </a:r>
            <a:endParaRPr lang="de-DE" sz="2000" b="1">
              <a:solidFill>
                <a:schemeClr val="bg1"/>
              </a:solidFill>
              <a:latin typeface="+mn-lt"/>
            </a:endParaRPr>
          </a:p>
        </p:txBody>
      </p:sp>
      <p:pic>
        <p:nvPicPr>
          <p:cNvPr id="956354442" name="Grafik 1"/>
          <p:cNvPicPr>
            <a:picLocks noChangeAspect="1"/>
          </p:cNvPicPr>
          <p:nvPr userDrawn="1"/>
        </p:nvPicPr>
        <p:blipFill>
          <a:blip r:embed="rId2"/>
          <a:stretch/>
        </p:blipFill>
        <p:spPr bwMode="auto">
          <a:xfrm>
            <a:off x="9654589" y="812346"/>
            <a:ext cx="2141596" cy="501965"/>
          </a:xfrm>
          <a:prstGeom prst="rect">
            <a:avLst/>
          </a:prstGeom>
        </p:spPr>
      </p:pic>
      <p:pic>
        <p:nvPicPr>
          <p:cNvPr id="181766734" name="Grafik 8"/>
          <p:cNvPicPr>
            <a:picLocks noChangeAspect="1"/>
          </p:cNvPicPr>
          <p:nvPr userDrawn="1"/>
        </p:nvPicPr>
        <p:blipFill>
          <a:blip r:embed="rId3"/>
          <a:srcRect l="170" t="24801" r="153" b="5519"/>
          <a:stretch/>
        </p:blipFill>
        <p:spPr bwMode="auto">
          <a:xfrm>
            <a:off x="383117" y="1449389"/>
            <a:ext cx="11445604" cy="2667072"/>
          </a:xfrm>
          <a:prstGeom prst="rect">
            <a:avLst/>
          </a:prstGeom>
        </p:spPr>
      </p:pic>
      <p:pic>
        <p:nvPicPr>
          <p:cNvPr id="1004683190" name="Picture 13" descr="TUBS_CO_150dpi"/>
          <p:cNvPicPr>
            <a:picLocks noChangeAspect="1" noChangeArrowheads="1"/>
          </p:cNvPicPr>
          <p:nvPr userDrawn="1"/>
        </p:nvPicPr>
        <p:blipFill>
          <a:blip r:embed="rId4"/>
          <a:stretch/>
        </p:blipFill>
        <p:spPr bwMode="auto">
          <a:xfrm>
            <a:off x="2" y="648000"/>
            <a:ext cx="2832001" cy="1056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1_Titel und Inhalt">
    <p:spTree>
      <p:nvGrpSpPr>
        <p:cNvPr id="1" name=""/>
        <p:cNvGrpSpPr/>
        <p:nvPr/>
      </p:nvGrpSpPr>
      <p:grpSpPr bwMode="auto">
        <a:xfrm>
          <a:off x="0" y="0"/>
          <a:ext cx="0" cy="0"/>
          <a:chOff x="0" y="0"/>
          <a:chExt cx="0" cy="0"/>
        </a:xfrm>
      </p:grpSpPr>
      <p:sp>
        <p:nvSpPr>
          <p:cNvPr id="549338466"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1142905210" name="Inhaltsplatzhalter 2"/>
          <p:cNvSpPr>
            <a:spLocks noGrp="1"/>
          </p:cNvSpPr>
          <p:nvPr>
            <p:ph idx="1"/>
          </p:nvPr>
        </p:nvSpPr>
        <p:spPr bwMode="auto">
          <a:xfrm>
            <a:off x="575734" y="1200000"/>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316536799" name="Grafik 3"/>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2_Titel und Inhalt">
    <p:spTree>
      <p:nvGrpSpPr>
        <p:cNvPr id="1" name=""/>
        <p:cNvGrpSpPr/>
        <p:nvPr/>
      </p:nvGrpSpPr>
      <p:grpSpPr bwMode="auto">
        <a:xfrm>
          <a:off x="0" y="0"/>
          <a:ext cx="0" cy="0"/>
          <a:chOff x="0" y="0"/>
          <a:chExt cx="0" cy="0"/>
        </a:xfrm>
      </p:grpSpPr>
      <p:sp>
        <p:nvSpPr>
          <p:cNvPr id="988747269"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1716102369" name="Inhaltsplatzhalter 2"/>
          <p:cNvSpPr>
            <a:spLocks noGrp="1"/>
          </p:cNvSpPr>
          <p:nvPr>
            <p:ph idx="1"/>
          </p:nvPr>
        </p:nvSpPr>
        <p:spPr bwMode="auto">
          <a:xfrm>
            <a:off x="57573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1916682564" name="Inhaltsplatzhalter 2"/>
          <p:cNvSpPr>
            <a:spLocks noGrp="1"/>
          </p:cNvSpPr>
          <p:nvPr>
            <p:ph idx="10"/>
          </p:nvPr>
        </p:nvSpPr>
        <p:spPr bwMode="auto">
          <a:xfrm>
            <a:off x="648004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875055133" name="Grafik 5"/>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Nur Titel">
    <p:spTree>
      <p:nvGrpSpPr>
        <p:cNvPr id="1" name=""/>
        <p:cNvGrpSpPr/>
        <p:nvPr/>
      </p:nvGrpSpPr>
      <p:grpSpPr bwMode="auto">
        <a:xfrm>
          <a:off x="0" y="0"/>
          <a:ext cx="0" cy="0"/>
          <a:chOff x="0" y="0"/>
          <a:chExt cx="0" cy="0"/>
        </a:xfrm>
      </p:grpSpPr>
      <p:sp>
        <p:nvSpPr>
          <p:cNvPr id="1942904619"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pic>
        <p:nvPicPr>
          <p:cNvPr id="276180265" name="Grafik 2"/>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chart" userDrawn="1">
  <p:cSld name="Titel und Diagramm">
    <p:spTree>
      <p:nvGrpSpPr>
        <p:cNvPr id="1" name=""/>
        <p:cNvGrpSpPr/>
        <p:nvPr/>
      </p:nvGrpSpPr>
      <p:grpSpPr bwMode="auto">
        <a:xfrm>
          <a:off x="0" y="0"/>
          <a:ext cx="0" cy="0"/>
          <a:chOff x="0" y="0"/>
          <a:chExt cx="0" cy="0"/>
        </a:xfrm>
      </p:grpSpPr>
      <p:sp>
        <p:nvSpPr>
          <p:cNvPr id="2062624836" name="Titel 1"/>
          <p:cNvSpPr>
            <a:spLocks noGrp="1"/>
          </p:cNvSpPr>
          <p:nvPr>
            <p:ph type="title"/>
          </p:nvPr>
        </p:nvSpPr>
        <p:spPr bwMode="auto">
          <a:xfrm>
            <a:off x="575734" y="111126"/>
            <a:ext cx="11167533" cy="708025"/>
          </a:xfrm>
        </p:spPr>
        <p:txBody>
          <a:bodyPr/>
          <a:lstStyle>
            <a:lvl1pPr>
              <a:defRPr>
                <a:latin typeface="+mn-lt"/>
              </a:defRPr>
            </a:lvl1pPr>
          </a:lstStyle>
          <a:p>
            <a:pPr>
              <a:defRPr/>
            </a:pPr>
            <a:r>
              <a:rPr lang="de-DE"/>
              <a:t>Titelmasterformat durch Klicken bearbeiten</a:t>
            </a:r>
            <a:endParaRPr lang="de-DE"/>
          </a:p>
        </p:txBody>
      </p:sp>
      <p:sp>
        <p:nvSpPr>
          <p:cNvPr id="1533847831" name="Diagrammplatzhalter 2"/>
          <p:cNvSpPr>
            <a:spLocks noGrp="1"/>
          </p:cNvSpPr>
          <p:nvPr>
            <p:ph type="chart" idx="1"/>
          </p:nvPr>
        </p:nvSpPr>
        <p:spPr bwMode="auto">
          <a:xfrm>
            <a:off x="575734" y="1200000"/>
            <a:ext cx="11167533" cy="4608000"/>
          </a:xfrm>
        </p:spPr>
        <p:txBody>
          <a:bodyPr/>
          <a:lstStyle>
            <a:lvl1pPr>
              <a:defRPr>
                <a:latin typeface="+mn-lt"/>
              </a:defRPr>
            </a:lvl1pPr>
          </a:lstStyle>
          <a:p>
            <a:pPr>
              <a:defRPr/>
            </a:pPr>
            <a:r>
              <a:rPr lang="de-DE"/>
              <a:t>Diagramm durch Klicken auf Symbol hinzufügen</a:t>
            </a:r>
            <a:endParaRPr lang="de-DE"/>
          </a:p>
        </p:txBody>
      </p:sp>
      <p:pic>
        <p:nvPicPr>
          <p:cNvPr id="715481462" name="Grafik 3"/>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3_Titel und Inhalt">
    <p:spTree>
      <p:nvGrpSpPr>
        <p:cNvPr id="1" name=""/>
        <p:cNvGrpSpPr/>
        <p:nvPr/>
      </p:nvGrpSpPr>
      <p:grpSpPr bwMode="auto">
        <a:xfrm>
          <a:off x="0" y="0"/>
          <a:ext cx="0" cy="0"/>
          <a:chOff x="0" y="0"/>
          <a:chExt cx="0" cy="0"/>
        </a:xfrm>
      </p:grpSpPr>
      <p:sp>
        <p:nvSpPr>
          <p:cNvPr id="2048081087"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936775705"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987569040" name="Inhaltsplatzhalter 2"/>
          <p:cNvSpPr>
            <a:spLocks noGrp="1"/>
          </p:cNvSpPr>
          <p:nvPr>
            <p:ph idx="1"/>
          </p:nvPr>
        </p:nvSpPr>
        <p:spPr bwMode="auto">
          <a:xfrm>
            <a:off x="575734" y="1200000"/>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575618794" name="Grafik 4"/>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4_Titel und Inhalt">
    <p:spTree>
      <p:nvGrpSpPr>
        <p:cNvPr id="1" name=""/>
        <p:cNvGrpSpPr/>
        <p:nvPr/>
      </p:nvGrpSpPr>
      <p:grpSpPr bwMode="auto">
        <a:xfrm>
          <a:off x="0" y="0"/>
          <a:ext cx="0" cy="0"/>
          <a:chOff x="0" y="0"/>
          <a:chExt cx="0" cy="0"/>
        </a:xfrm>
      </p:grpSpPr>
      <p:sp>
        <p:nvSpPr>
          <p:cNvPr id="1888708199"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1589538818"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sp>
        <p:nvSpPr>
          <p:cNvPr id="330707112" name="Inhaltsplatzhalter 2"/>
          <p:cNvSpPr>
            <a:spLocks noGrp="1"/>
          </p:cNvSpPr>
          <p:nvPr>
            <p:ph idx="1"/>
          </p:nvPr>
        </p:nvSpPr>
        <p:spPr bwMode="auto">
          <a:xfrm>
            <a:off x="57573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1891485197" name="Inhaltsplatzhalter 2"/>
          <p:cNvSpPr>
            <a:spLocks noGrp="1"/>
          </p:cNvSpPr>
          <p:nvPr>
            <p:ph idx="10"/>
          </p:nvPr>
        </p:nvSpPr>
        <p:spPr bwMode="auto">
          <a:xfrm>
            <a:off x="6480043" y="1200000"/>
            <a:ext cx="5376000" cy="4560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pic>
        <p:nvPicPr>
          <p:cNvPr id="2128688423" name="Grafik 6"/>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1_Nur Titel">
    <p:spTree>
      <p:nvGrpSpPr>
        <p:cNvPr id="1" name=""/>
        <p:cNvGrpSpPr/>
        <p:nvPr/>
      </p:nvGrpSpPr>
      <p:grpSpPr bwMode="auto">
        <a:xfrm>
          <a:off x="0" y="0"/>
          <a:ext cx="0" cy="0"/>
          <a:chOff x="0" y="0"/>
          <a:chExt cx="0" cy="0"/>
        </a:xfrm>
      </p:grpSpPr>
      <p:sp>
        <p:nvSpPr>
          <p:cNvPr id="1653065199"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1489290835" name="Titel 1"/>
          <p:cNvSpPr>
            <a:spLocks noGrp="1"/>
          </p:cNvSpPr>
          <p:nvPr>
            <p:ph type="title"/>
          </p:nvPr>
        </p:nvSpPr>
        <p:spPr bwMode="auto"/>
        <p:txBody>
          <a:bodyPr/>
          <a:lstStyle>
            <a:lvl1pPr>
              <a:defRPr>
                <a:latin typeface="+mn-lt"/>
              </a:defRPr>
            </a:lvl1pPr>
          </a:lstStyle>
          <a:p>
            <a:pPr>
              <a:defRPr/>
            </a:pPr>
            <a:r>
              <a:rPr lang="de-DE"/>
              <a:t>Titelmasterformat durch Klicken bearbeiten</a:t>
            </a:r>
            <a:endParaRPr lang="de-DE"/>
          </a:p>
        </p:txBody>
      </p:sp>
      <p:pic>
        <p:nvPicPr>
          <p:cNvPr id="843357866" name="Grafik 3"/>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chart" userDrawn="1">
  <p:cSld name="1_Titel und Diagramm">
    <p:spTree>
      <p:nvGrpSpPr>
        <p:cNvPr id="1" name=""/>
        <p:cNvGrpSpPr/>
        <p:nvPr/>
      </p:nvGrpSpPr>
      <p:grpSpPr bwMode="auto">
        <a:xfrm>
          <a:off x="0" y="0"/>
          <a:ext cx="0" cy="0"/>
          <a:chOff x="0" y="0"/>
          <a:chExt cx="0" cy="0"/>
        </a:xfrm>
      </p:grpSpPr>
      <p:sp>
        <p:nvSpPr>
          <p:cNvPr id="910280837" name="Rectangle 18"/>
          <p:cNvSpPr>
            <a:spLocks noChangeArrowheads="1"/>
          </p:cNvSpPr>
          <p:nvPr userDrawn="1"/>
        </p:nvSpPr>
        <p:spPr bwMode="auto">
          <a:xfrm>
            <a:off x="0" y="0"/>
            <a:ext cx="12192000" cy="863599"/>
          </a:xfrm>
          <a:prstGeom prst="rect">
            <a:avLst/>
          </a:prstGeom>
          <a:solidFill>
            <a:srgbClr val="DDDDDD"/>
          </a:solidFill>
          <a:ln w="0">
            <a:noFill/>
            <a:miter lim="800000"/>
            <a:headEnd/>
            <a:tailEnd/>
          </a:ln>
          <a:effectLst/>
        </p:spPr>
        <p:txBody>
          <a:bodyPr wrap="none" anchor="ctr"/>
          <a:lstStyle/>
          <a:p>
            <a:pPr algn="ctr">
              <a:defRPr/>
            </a:pPr>
            <a:endParaRPr lang="de-DE">
              <a:solidFill>
                <a:schemeClr val="accent2"/>
              </a:solidFill>
            </a:endParaRPr>
          </a:p>
        </p:txBody>
      </p:sp>
      <p:sp>
        <p:nvSpPr>
          <p:cNvPr id="1367936719" name="Titel 1"/>
          <p:cNvSpPr>
            <a:spLocks noGrp="1"/>
          </p:cNvSpPr>
          <p:nvPr>
            <p:ph type="title"/>
          </p:nvPr>
        </p:nvSpPr>
        <p:spPr bwMode="auto">
          <a:xfrm>
            <a:off x="575734" y="111126"/>
            <a:ext cx="11167533" cy="708025"/>
          </a:xfrm>
        </p:spPr>
        <p:txBody>
          <a:bodyPr/>
          <a:lstStyle>
            <a:lvl1pPr>
              <a:defRPr b="1">
                <a:latin typeface="+mn-lt"/>
              </a:defRPr>
            </a:lvl1pPr>
          </a:lstStyle>
          <a:p>
            <a:pPr>
              <a:defRPr/>
            </a:pPr>
            <a:r>
              <a:rPr lang="de-DE"/>
              <a:t>Titelmasterformat durch Klicken bearbeiten</a:t>
            </a:r>
            <a:endParaRPr lang="de-DE"/>
          </a:p>
        </p:txBody>
      </p:sp>
      <p:sp>
        <p:nvSpPr>
          <p:cNvPr id="1499877805" name="Diagrammplatzhalter 2"/>
          <p:cNvSpPr>
            <a:spLocks noGrp="1"/>
          </p:cNvSpPr>
          <p:nvPr>
            <p:ph type="chart" idx="1"/>
          </p:nvPr>
        </p:nvSpPr>
        <p:spPr bwMode="auto">
          <a:xfrm>
            <a:off x="575734" y="1200000"/>
            <a:ext cx="11167533" cy="4608000"/>
          </a:xfrm>
        </p:spPr>
        <p:txBody>
          <a:bodyPr/>
          <a:lstStyle/>
          <a:p>
            <a:pPr>
              <a:defRPr/>
            </a:pPr>
            <a:r>
              <a:rPr lang="de-DE"/>
              <a:t>Diagramm durch Klicken auf Symbol hinzufügen</a:t>
            </a:r>
            <a:endParaRPr lang="de-DE"/>
          </a:p>
        </p:txBody>
      </p:sp>
      <p:pic>
        <p:nvPicPr>
          <p:cNvPr id="1219059885" name="Grafik 4"/>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Gliederung">
    <p:spTree>
      <p:nvGrpSpPr>
        <p:cNvPr id="1" name=""/>
        <p:cNvGrpSpPr/>
        <p:nvPr/>
      </p:nvGrpSpPr>
      <p:grpSpPr bwMode="auto">
        <a:xfrm>
          <a:off x="0" y="0"/>
          <a:ext cx="0" cy="0"/>
          <a:chOff x="0" y="0"/>
          <a:chExt cx="0" cy="0"/>
        </a:xfrm>
      </p:grpSpPr>
      <p:sp>
        <p:nvSpPr>
          <p:cNvPr id="1577393529" name="Rectangle 6"/>
          <p:cNvSpPr>
            <a:spLocks noChangeArrowheads="1"/>
          </p:cNvSpPr>
          <p:nvPr userDrawn="1"/>
        </p:nvSpPr>
        <p:spPr bwMode="auto">
          <a:xfrm>
            <a:off x="0" y="1"/>
            <a:ext cx="12192000" cy="1133475"/>
          </a:xfrm>
          <a:prstGeom prst="rect">
            <a:avLst/>
          </a:prstGeom>
          <a:solidFill>
            <a:schemeClr val="hlink"/>
          </a:solidFill>
          <a:ln w="0">
            <a:noFill/>
            <a:miter lim="800000"/>
            <a:headEnd/>
            <a:tailEnd/>
          </a:ln>
          <a:effectLst/>
        </p:spPr>
        <p:txBody>
          <a:bodyPr wrap="none" anchor="ctr"/>
          <a:lstStyle/>
          <a:p>
            <a:pPr algn="ctr">
              <a:defRPr/>
            </a:pPr>
            <a:endParaRPr lang="de-DE">
              <a:solidFill>
                <a:schemeClr val="accent2"/>
              </a:solidFill>
            </a:endParaRPr>
          </a:p>
        </p:txBody>
      </p:sp>
      <p:sp>
        <p:nvSpPr>
          <p:cNvPr id="163893427" name="Titel 1"/>
          <p:cNvSpPr>
            <a:spLocks noGrp="1"/>
          </p:cNvSpPr>
          <p:nvPr>
            <p:ph type="title"/>
          </p:nvPr>
        </p:nvSpPr>
        <p:spPr bwMode="auto"/>
        <p:txBody>
          <a:bodyPr/>
          <a:lstStyle>
            <a:lvl1pPr>
              <a:defRPr b="1">
                <a:solidFill>
                  <a:schemeClr val="bg1"/>
                </a:solidFill>
                <a:latin typeface="+mj-lt"/>
              </a:defRPr>
            </a:lvl1pPr>
          </a:lstStyle>
          <a:p>
            <a:pPr>
              <a:defRPr/>
            </a:pPr>
            <a:r>
              <a:rPr lang="de-DE"/>
              <a:t>Titelmasterformat durch Klicken bearbeiten</a:t>
            </a:r>
            <a:endParaRPr lang="de-DE"/>
          </a:p>
        </p:txBody>
      </p:sp>
      <p:sp>
        <p:nvSpPr>
          <p:cNvPr id="1459955942" name="Rectangle 3"/>
          <p:cNvSpPr>
            <a:spLocks noChangeArrowheads="1" noGrp="1"/>
          </p:cNvSpPr>
          <p:nvPr userDrawn="1">
            <p:ph type="body" idx="1"/>
          </p:nvPr>
        </p:nvSpPr>
        <p:spPr bwMode="gray">
          <a:xfrm>
            <a:off x="575733" y="1339851"/>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buClr>
                <a:srgbClr val="C0C0C0"/>
              </a:buClr>
              <a:defRPr/>
            </a:pPr>
            <a:r>
              <a:rPr lang="de-DE" sz="2650">
                <a:solidFill>
                  <a:srgbClr val="C0C0C0"/>
                </a:solidFill>
              </a:rPr>
              <a:t>Textmasterformat bearbeiten</a:t>
            </a:r>
            <a:endParaRPr/>
          </a:p>
          <a:p>
            <a:pPr lvl="1">
              <a:buClr>
                <a:srgbClr val="C0C0C0"/>
              </a:buClr>
              <a:defRPr/>
            </a:pPr>
            <a:r>
              <a:rPr lang="de-DE" sz="2650">
                <a:solidFill>
                  <a:srgbClr val="C0C0C0"/>
                </a:solidFill>
              </a:rPr>
              <a:t>Zweite Ebene</a:t>
            </a:r>
            <a:endParaRPr/>
          </a:p>
          <a:p>
            <a:pPr lvl="2">
              <a:buClr>
                <a:srgbClr val="C0C0C0"/>
              </a:buClr>
              <a:defRPr/>
            </a:pPr>
            <a:r>
              <a:rPr lang="de-DE" sz="2650">
                <a:solidFill>
                  <a:srgbClr val="C0C0C0"/>
                </a:solidFill>
              </a:rPr>
              <a:t>Dritte Ebene</a:t>
            </a:r>
            <a:endParaRPr/>
          </a:p>
          <a:p>
            <a:pPr lvl="3">
              <a:buClr>
                <a:srgbClr val="C0C0C0"/>
              </a:buClr>
              <a:defRPr/>
            </a:pPr>
            <a:r>
              <a:rPr lang="de-DE" sz="2650">
                <a:solidFill>
                  <a:srgbClr val="C0C0C0"/>
                </a:solidFill>
              </a:rPr>
              <a:t>Vierte Ebene</a:t>
            </a:r>
            <a:endParaRPr/>
          </a:p>
          <a:p>
            <a:pPr lvl="4">
              <a:buClr>
                <a:srgbClr val="C0C0C0"/>
              </a:buClr>
              <a:defRPr/>
            </a:pPr>
            <a:r>
              <a:rPr lang="de-DE" sz="2650">
                <a:solidFill>
                  <a:srgbClr val="C0C0C0"/>
                </a:solidFill>
              </a:rPr>
              <a:t>Fünfte Ebene</a:t>
            </a:r>
            <a:endParaRPr lang="de-DE" sz="2650">
              <a:solidFill>
                <a:srgbClr val="C0C0C0"/>
              </a:solidFill>
            </a:endParaRPr>
          </a:p>
        </p:txBody>
      </p:sp>
      <p:pic>
        <p:nvPicPr>
          <p:cNvPr id="1769146129" name="Grafik 4"/>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Inhalt_Overlap">
    <p:bg>
      <p:bgPr shadeToTitle="0">
        <a:solidFill>
          <a:schemeClr val="bg1"/>
        </a:solidFill>
      </p:bgPr>
    </p:bg>
    <p:spTree>
      <p:nvGrpSpPr>
        <p:cNvPr id="1" name=""/>
        <p:cNvGrpSpPr/>
        <p:nvPr/>
      </p:nvGrpSpPr>
      <p:grpSpPr bwMode="auto">
        <a:xfrm>
          <a:off x="0" y="0"/>
          <a:ext cx="0" cy="0"/>
          <a:chOff x="0" y="0"/>
          <a:chExt cx="0" cy="0"/>
        </a:xfrm>
      </p:grpSpPr>
      <p:sp>
        <p:nvSpPr>
          <p:cNvPr id="2040557865" name="Inhaltsplatzhalter 2"/>
          <p:cNvSpPr>
            <a:spLocks noGrp="1"/>
          </p:cNvSpPr>
          <p:nvPr>
            <p:ph idx="1"/>
          </p:nvPr>
        </p:nvSpPr>
        <p:spPr bwMode="auto"/>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1161785350" name="Titel 3"/>
          <p:cNvSpPr>
            <a:spLocks noGrp="1"/>
          </p:cNvSpPr>
          <p:nvPr>
            <p:ph type="title"/>
          </p:nvPr>
        </p:nvSpPr>
        <p:spPr bwMode="auto"/>
        <p:txBody>
          <a:bodyPr/>
          <a:lstStyle>
            <a:lvl1pPr>
              <a:defRPr b="1">
                <a:latin typeface="+mj-lt"/>
              </a:defRPr>
            </a:lvl1pPr>
          </a:lstStyle>
          <a:p>
            <a:pPr>
              <a:defRPr/>
            </a:pPr>
            <a:r>
              <a:rPr lang="de-DE"/>
              <a:t>Titelmasterformat durch Klicken bearbeiten</a:t>
            </a:r>
            <a:endParaRPr lang="de-DE"/>
          </a:p>
        </p:txBody>
      </p:sp>
      <p:sp>
        <p:nvSpPr>
          <p:cNvPr id="699572714" name="Rechteck 4"/>
          <p:cNvSpPr/>
          <p:nvPr userDrawn="1"/>
        </p:nvSpPr>
        <p:spPr bwMode="auto">
          <a:xfrm>
            <a:off x="0" y="5904276"/>
            <a:ext cx="12192000" cy="953725"/>
          </a:xfrm>
          <a:prstGeom prst="rect">
            <a:avLst/>
          </a:prstGeom>
          <a:solidFill>
            <a:schemeClr val="bg1"/>
          </a:solidFill>
          <a:ln w="1905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de-DE"/>
          </a:p>
        </p:txBody>
      </p:sp>
      <p:pic>
        <p:nvPicPr>
          <p:cNvPr id="1429503142" name="Grafik 5"/>
          <p:cNvPicPr>
            <a:picLocks noChangeAspect="1"/>
          </p:cNvPicPr>
          <p:nvPr userDrawn="1"/>
        </p:nvPicPr>
        <p:blipFill>
          <a:blip r:embed="rId2"/>
          <a:stretch/>
        </p:blipFill>
        <p:spPr bwMode="auto">
          <a:xfrm>
            <a:off x="10474042" y="6221356"/>
            <a:ext cx="1269225" cy="297491"/>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IfN-Danksagungsfolie">
    <p:spTree>
      <p:nvGrpSpPr>
        <p:cNvPr id="1" name=""/>
        <p:cNvGrpSpPr/>
        <p:nvPr/>
      </p:nvGrpSpPr>
      <p:grpSpPr bwMode="auto">
        <a:xfrm>
          <a:off x="0" y="0"/>
          <a:ext cx="0" cy="0"/>
          <a:chOff x="0" y="0"/>
          <a:chExt cx="0" cy="0"/>
        </a:xfrm>
      </p:grpSpPr>
      <p:pic>
        <p:nvPicPr>
          <p:cNvPr id="865345846" name="Picture 2" descr="C:\Dokumente und Einstellungen\Spika\Desktop\Design\image6.jpg"/>
          <p:cNvPicPr>
            <a:picLocks noChangeAspect="1" noChangeArrowheads="1"/>
          </p:cNvPicPr>
          <p:nvPr userDrawn="1"/>
        </p:nvPicPr>
        <p:blipFill>
          <a:blip r:embed="rId2"/>
          <a:stretch/>
        </p:blipFill>
        <p:spPr bwMode="auto">
          <a:xfrm>
            <a:off x="3615837" y="864000"/>
            <a:ext cx="8576163" cy="5227238"/>
          </a:xfrm>
          <a:prstGeom prst="rect">
            <a:avLst/>
          </a:prstGeom>
          <a:noFill/>
        </p:spPr>
      </p:pic>
      <p:sp>
        <p:nvSpPr>
          <p:cNvPr id="1160567959" name="Textfeld 4"/>
          <p:cNvSpPr txBox="1"/>
          <p:nvPr userDrawn="1"/>
        </p:nvSpPr>
        <p:spPr bwMode="auto">
          <a:xfrm>
            <a:off x="719667" y="1600201"/>
            <a:ext cx="9262533" cy="1200329"/>
          </a:xfrm>
          <a:prstGeom prst="rect">
            <a:avLst/>
          </a:prstGeom>
          <a:noFill/>
          <a:ln w="9525">
            <a:noFill/>
            <a:miter lim="800000"/>
            <a:headEnd/>
            <a:tailEnd/>
          </a:ln>
          <a:effectLst/>
        </p:spPr>
        <p:txBody>
          <a:bodyPr vert="horz" wrap="square" lIns="0" tIns="0" rIns="0" bIns="0" numCol="1" anchor="t" anchorCtr="0" compatLnSpc="1">
            <a:prstTxWarp prst="textNoShape"/>
          </a:bodyPr>
          <a:lstStyle/>
          <a:p>
            <a:pPr marL="0" marR="0" indent="0" algn="l" defTabSz="914400">
              <a:lnSpc>
                <a:spcPct val="100000"/>
              </a:lnSpc>
              <a:spcBef>
                <a:spcPts val="0"/>
              </a:spcBef>
              <a:spcAft>
                <a:spcPts val="0"/>
              </a:spcAft>
              <a:buClrTx/>
              <a:buSzTx/>
              <a:buFontTx/>
              <a:buNone/>
              <a:defRPr/>
            </a:pPr>
            <a:r>
              <a:rPr lang="de-DE" sz="3600" b="1">
                <a:solidFill>
                  <a:schemeClr val="tx1"/>
                </a:solidFill>
                <a:latin typeface="+mj-lt"/>
                <a:ea typeface="+mj-ea"/>
                <a:cs typeface="+mj-cs"/>
              </a:rPr>
              <a:t>Vielen Dank für</a:t>
            </a:r>
            <a:br>
              <a:rPr lang="de-DE" sz="3600" b="1">
                <a:solidFill>
                  <a:schemeClr val="tx1"/>
                </a:solidFill>
                <a:latin typeface="+mj-lt"/>
                <a:ea typeface="+mj-ea"/>
                <a:cs typeface="+mj-cs"/>
              </a:rPr>
            </a:br>
            <a:r>
              <a:rPr lang="de-DE" sz="3600" b="1">
                <a:solidFill>
                  <a:schemeClr val="tx1"/>
                </a:solidFill>
                <a:latin typeface="+mj-lt"/>
                <a:ea typeface="+mj-ea"/>
                <a:cs typeface="+mj-cs"/>
              </a:rPr>
              <a:t>Ihre Aufmerksamkeit.</a:t>
            </a:r>
            <a:endParaRPr lang="de-DE" sz="3600" b="1">
              <a:solidFill>
                <a:schemeClr val="tx1"/>
              </a:solidFill>
              <a:latin typeface="+mj-lt"/>
              <a:ea typeface="+mj-ea"/>
              <a:cs typeface="+mj-cs"/>
            </a:endParaRPr>
          </a:p>
        </p:txBody>
      </p:sp>
      <p:sp>
        <p:nvSpPr>
          <p:cNvPr id="357328484" name="Textfeld 5"/>
          <p:cNvSpPr txBox="1"/>
          <p:nvPr userDrawn="1"/>
        </p:nvSpPr>
        <p:spPr bwMode="auto">
          <a:xfrm>
            <a:off x="719668" y="4695825"/>
            <a:ext cx="10570632" cy="1162050"/>
          </a:xfrm>
          <a:prstGeom prst="rect">
            <a:avLst/>
          </a:prstGeom>
          <a:noFill/>
          <a:ln w="9525">
            <a:noFill/>
            <a:miter lim="800000"/>
            <a:headEnd/>
            <a:tailEnd/>
          </a:ln>
          <a:effectLst/>
        </p:spPr>
        <p:txBody>
          <a:bodyPr vert="horz" wrap="square" lIns="0" tIns="0" rIns="0" bIns="0" numCol="1" anchor="t" anchorCtr="0" compatLnSpc="1">
            <a:prstTxWarp prst="textNoShape"/>
          </a:bodyPr>
          <a:lstStyle/>
          <a:p>
            <a:pPr marL="0" marR="0" lvl="0" indent="0" algn="l" defTabSz="914400">
              <a:lnSpc>
                <a:spcPct val="130000"/>
              </a:lnSpc>
              <a:spcBef>
                <a:spcPts val="0"/>
              </a:spcBef>
              <a:spcAft>
                <a:spcPts val="0"/>
              </a:spcAft>
              <a:buClrTx/>
              <a:buSzTx/>
              <a:buFontTx/>
              <a:buNone/>
              <a:defRPr/>
            </a:pPr>
            <a:r>
              <a:rPr lang="de-DE" sz="1600" b="0" i="0" u="none" strike="noStrike" cap="none" spc="0">
                <a:ln>
                  <a:noFill/>
                </a:ln>
                <a:solidFill>
                  <a:srgbClr val="000000"/>
                </a:solidFill>
                <a:latin typeface="+mn-lt"/>
                <a:ea typeface="+mn-ea"/>
                <a:cs typeface="+mn-cs"/>
              </a:rPr>
              <a:t>Dipl.-Ing. Vorname Nachname, </a:t>
            </a:r>
            <a:r>
              <a:rPr lang="de-DE" sz="1600" b="0" i="0" u="none" strike="noStrike" cap="none" spc="0">
                <a:ln>
                  <a:noFill/>
                </a:ln>
                <a:solidFill>
                  <a:srgbClr val="000000"/>
                </a:solidFill>
                <a:latin typeface="+mn-lt"/>
                <a:ea typeface="+mn-ea"/>
                <a:cs typeface="+mn-cs"/>
              </a:rPr>
              <a:t>M.Sc</a:t>
            </a:r>
            <a:r>
              <a:rPr lang="de-DE" sz="1600" b="0" i="0" u="none" strike="noStrike" cap="none" spc="0">
                <a:ln>
                  <a:noFill/>
                </a:ln>
                <a:solidFill>
                  <a:srgbClr val="000000"/>
                </a:solidFill>
                <a:latin typeface="+mn-lt"/>
                <a:ea typeface="+mn-ea"/>
                <a:cs typeface="+mn-cs"/>
              </a:rPr>
              <a:t>. (im Master ändern)</a:t>
            </a:r>
            <a:endParaRPr/>
          </a:p>
          <a:p>
            <a:pPr marL="0" marR="0" lvl="0" indent="0" algn="l" defTabSz="914400">
              <a:lnSpc>
                <a:spcPct val="130000"/>
              </a:lnSpc>
              <a:spcBef>
                <a:spcPts val="0"/>
              </a:spcBef>
              <a:spcAft>
                <a:spcPts val="0"/>
              </a:spcAft>
              <a:buClrTx/>
              <a:buSzTx/>
              <a:buFontTx/>
              <a:buNone/>
              <a:defRPr/>
            </a:pPr>
            <a:r>
              <a:rPr lang="de-DE" sz="1000" b="0" i="0" u="none" strike="noStrike" cap="none" spc="0">
                <a:ln>
                  <a:noFill/>
                </a:ln>
                <a:solidFill>
                  <a:srgbClr val="000000"/>
                </a:solidFill>
                <a:latin typeface="+mn-lt"/>
                <a:ea typeface="+mn-ea"/>
                <a:cs typeface="+mn-cs"/>
              </a:rPr>
              <a:t>name@ifn.ing.tu-bs.de</a:t>
            </a:r>
            <a:endParaRPr lang="de-DE" sz="1000" b="0" i="0" u="none" strike="noStrike" cap="none" spc="0">
              <a:ln>
                <a:noFill/>
              </a:ln>
              <a:solidFill>
                <a:srgbClr val="000000"/>
              </a:solidFill>
              <a:latin typeface="+mn-lt"/>
              <a:ea typeface="+mn-ea"/>
              <a:cs typeface="+mn-cs"/>
            </a:endParaRPr>
          </a:p>
        </p:txBody>
      </p:sp>
      <p:pic>
        <p:nvPicPr>
          <p:cNvPr id="2135163904" name="Grafik 6"/>
          <p:cNvPicPr>
            <a:picLocks noChangeAspect="1"/>
          </p:cNvPicPr>
          <p:nvPr userDrawn="1"/>
        </p:nvPicPr>
        <p:blipFill>
          <a:blip r:embed="rId3"/>
          <a:stretch/>
        </p:blipFill>
        <p:spPr bwMode="auto">
          <a:xfrm>
            <a:off x="10474042" y="6221356"/>
            <a:ext cx="1269225" cy="297491"/>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Zwischentitel_1">
    <p:spTree>
      <p:nvGrpSpPr>
        <p:cNvPr id="1" name=""/>
        <p:cNvGrpSpPr/>
        <p:nvPr/>
      </p:nvGrpSpPr>
      <p:grpSpPr bwMode="auto">
        <a:xfrm>
          <a:off x="0" y="0"/>
          <a:ext cx="0" cy="0"/>
          <a:chOff x="0" y="0"/>
          <a:chExt cx="0" cy="0"/>
        </a:xfrm>
      </p:grpSpPr>
      <p:pic>
        <p:nvPicPr>
          <p:cNvPr id="11749374" name="Grafik 1"/>
          <p:cNvPicPr>
            <a:picLocks noChangeAspect="1"/>
          </p:cNvPicPr>
          <p:nvPr userDrawn="1"/>
        </p:nvPicPr>
        <p:blipFill>
          <a:blip r:embed="rId2"/>
          <a:srcRect l="0" t="5880" r="0" b="46427"/>
          <a:stretch/>
        </p:blipFill>
        <p:spPr bwMode="auto">
          <a:xfrm>
            <a:off x="288000" y="563335"/>
            <a:ext cx="11630375" cy="3697845"/>
          </a:xfrm>
          <a:prstGeom prst="rect">
            <a:avLst/>
          </a:prstGeom>
        </p:spPr>
      </p:pic>
      <p:sp>
        <p:nvSpPr>
          <p:cNvPr id="95381226" name="Rechteck 9"/>
          <p:cNvSpPr/>
          <p:nvPr userDrawn="1"/>
        </p:nvSpPr>
        <p:spPr bwMode="auto">
          <a:xfrm>
            <a:off x="11918374" y="0"/>
            <a:ext cx="273626" cy="6864000"/>
          </a:xfrm>
          <a:prstGeom prst="rect">
            <a:avLst/>
          </a:prstGeom>
          <a:solidFill>
            <a:schemeClr val="bg1"/>
          </a:solidFill>
          <a:ln w="1905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de-DE"/>
          </a:p>
        </p:txBody>
      </p:sp>
      <p:sp>
        <p:nvSpPr>
          <p:cNvPr id="372367680" name="Rectangle 17"/>
          <p:cNvSpPr>
            <a:spLocks noChangeArrowheads="1"/>
          </p:cNvSpPr>
          <p:nvPr userDrawn="1"/>
        </p:nvSpPr>
        <p:spPr bwMode="auto">
          <a:xfrm>
            <a:off x="288000" y="3717032"/>
            <a:ext cx="11630374" cy="2374167"/>
          </a:xfrm>
          <a:prstGeom prst="rect">
            <a:avLst/>
          </a:prstGeom>
          <a:solidFill>
            <a:srgbClr val="003F57"/>
          </a:solidFill>
          <a:ln w="9525">
            <a:noFill/>
            <a:miter lim="800000"/>
            <a:headEnd/>
            <a:tailEnd/>
          </a:ln>
          <a:effectLst/>
        </p:spPr>
        <p:txBody>
          <a:bodyPr wrap="none" anchor="ctr"/>
          <a:lstStyle/>
          <a:p>
            <a:pPr algn="ctr">
              <a:defRPr/>
            </a:pPr>
            <a:r>
              <a:rPr lang="de-DE">
                <a:solidFill>
                  <a:schemeClr val="bg1"/>
                </a:solidFill>
                <a:latin typeface="+mn-lt"/>
              </a:rPr>
              <a:t>   </a:t>
            </a:r>
            <a:endParaRPr/>
          </a:p>
        </p:txBody>
      </p:sp>
      <p:sp>
        <p:nvSpPr>
          <p:cNvPr id="259745679" name="Rectangle 2"/>
          <p:cNvSpPr>
            <a:spLocks noChangeArrowheads="1" noGrp="1"/>
          </p:cNvSpPr>
          <p:nvPr>
            <p:ph type="ctrTitle" hasCustomPrompt="1"/>
          </p:nvPr>
        </p:nvSpPr>
        <p:spPr bwMode="auto">
          <a:xfrm>
            <a:off x="1109133" y="3717033"/>
            <a:ext cx="10363200" cy="1164167"/>
          </a:xfrm>
        </p:spPr>
        <p:txBody>
          <a:bodyPr/>
          <a:lstStyle>
            <a:lvl1pPr>
              <a:defRPr>
                <a:solidFill>
                  <a:schemeClr val="bg1"/>
                </a:solidFill>
              </a:defRPr>
            </a:lvl1pPr>
          </a:lstStyle>
          <a:p>
            <a:pPr>
              <a:defRPr/>
            </a:pPr>
            <a:r>
              <a:rPr lang="de-DE"/>
              <a:t>Zwischentitel</a:t>
            </a:r>
            <a:endParaRPr lang="de-DE"/>
          </a:p>
        </p:txBody>
      </p:sp>
      <p:sp>
        <p:nvSpPr>
          <p:cNvPr id="1111220397" name="Rectangle 3"/>
          <p:cNvSpPr>
            <a:spLocks noChangeArrowheads="1" noGrp="1"/>
          </p:cNvSpPr>
          <p:nvPr>
            <p:ph type="subTitle" idx="1" hasCustomPrompt="1"/>
          </p:nvPr>
        </p:nvSpPr>
        <p:spPr bwMode="auto">
          <a:xfrm>
            <a:off x="1107018" y="5241033"/>
            <a:ext cx="10329333" cy="444500"/>
          </a:xfrm>
        </p:spPr>
        <p:txBody>
          <a:bodyPr/>
          <a:lstStyle>
            <a:lvl1pPr>
              <a:defRPr>
                <a:solidFill>
                  <a:schemeClr val="bg1"/>
                </a:solidFill>
              </a:defRPr>
            </a:lvl1pPr>
          </a:lstStyle>
          <a:p>
            <a:pPr>
              <a:defRPr/>
            </a:pPr>
            <a:r>
              <a:rPr lang="de-DE"/>
              <a:t>Untertitel</a:t>
            </a:r>
            <a:endParaRPr lang="de-DE"/>
          </a:p>
        </p:txBody>
      </p:sp>
      <p:pic>
        <p:nvPicPr>
          <p:cNvPr id="2142126661" name="Picture 20" descr="TUBS_CO_70vH_150dpi"/>
          <p:cNvPicPr>
            <a:picLocks noChangeAspect="1" noChangeArrowheads="1"/>
          </p:cNvPicPr>
          <p:nvPr userDrawn="1"/>
        </p:nvPicPr>
        <p:blipFill>
          <a:blip r:embed="rId3"/>
          <a:stretch/>
        </p:blipFill>
        <p:spPr bwMode="auto">
          <a:xfrm>
            <a:off x="1" y="5915031"/>
            <a:ext cx="1809187" cy="669837"/>
          </a:xfrm>
          <a:prstGeom prst="rect">
            <a:avLst/>
          </a:prstGeom>
          <a:noFill/>
          <a:ln w="9525">
            <a:noFill/>
            <a:miter lim="800000"/>
            <a:headEnd/>
            <a:tailEnd/>
          </a:ln>
        </p:spPr>
      </p:pic>
      <p:pic>
        <p:nvPicPr>
          <p:cNvPr id="1672270713" name="Grafik 10"/>
          <p:cNvPicPr>
            <a:picLocks noChangeAspect="1"/>
          </p:cNvPicPr>
          <p:nvPr userDrawn="1"/>
        </p:nvPicPr>
        <p:blipFill>
          <a:blip r:embed="rId4"/>
          <a:stretch/>
        </p:blipFill>
        <p:spPr bwMode="auto">
          <a:xfrm>
            <a:off x="10474042" y="6221356"/>
            <a:ext cx="1269225" cy="297491"/>
          </a:xfrm>
          <a:prstGeom prst="rect">
            <a:avLst/>
          </a:prstGeom>
        </p:spPr>
      </p:pic>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p:cSld name="">
    <p:bg>
      <p:bgPr shadeToTitle="0">
        <a:solidFill>
          <a:schemeClr val="bg1"/>
        </a:solidFill>
      </p:bgPr>
    </p:bg>
    <p:spTree>
      <p:nvGrpSpPr>
        <p:cNvPr id="1" name=""/>
        <p:cNvGrpSpPr/>
        <p:nvPr/>
      </p:nvGrpSpPr>
      <p:grpSpPr bwMode="auto">
        <a:xfrm>
          <a:off x="0" y="0"/>
          <a:ext cx="0" cy="0"/>
          <a:chOff x="0" y="0"/>
          <a:chExt cx="0" cy="0"/>
        </a:xfrm>
      </p:grpSpPr>
      <p:sp>
        <p:nvSpPr>
          <p:cNvPr id="935339919" name="Line 14"/>
          <p:cNvSpPr>
            <a:spLocks noChangeShapeType="1"/>
          </p:cNvSpPr>
          <p:nvPr/>
        </p:nvSpPr>
        <p:spPr bwMode="auto">
          <a:xfrm>
            <a:off x="0" y="6081600"/>
            <a:ext cx="12192000" cy="0"/>
          </a:xfrm>
          <a:prstGeom prst="line">
            <a:avLst/>
          </a:prstGeom>
          <a:noFill/>
          <a:ln w="9525">
            <a:solidFill>
              <a:srgbClr val="BE1E3C"/>
            </a:solidFill>
            <a:round/>
            <a:headEnd/>
            <a:tailEnd/>
          </a:ln>
          <a:effectLst/>
        </p:spPr>
        <p:txBody>
          <a:bodyPr/>
          <a:lstStyle/>
          <a:p>
            <a:pPr>
              <a:defRPr/>
            </a:pPr>
            <a:endParaRPr lang="de-DE"/>
          </a:p>
        </p:txBody>
      </p:sp>
      <p:sp>
        <p:nvSpPr>
          <p:cNvPr id="398156711" name="Rectangle 2"/>
          <p:cNvSpPr>
            <a:spLocks noChangeArrowheads="1" noGrp="1"/>
          </p:cNvSpPr>
          <p:nvPr>
            <p:ph type="title"/>
          </p:nvPr>
        </p:nvSpPr>
        <p:spPr bwMode="auto">
          <a:xfrm>
            <a:off x="575734" y="111126"/>
            <a:ext cx="11167533" cy="708025"/>
          </a:xfrm>
          <a:prstGeom prst="rect">
            <a:avLst/>
          </a:prstGeom>
          <a:noFill/>
          <a:ln w="9525">
            <a:noFill/>
            <a:miter lim="800000"/>
            <a:headEnd/>
            <a:tailEnd/>
          </a:ln>
          <a:effectLst/>
        </p:spPr>
        <p:txBody>
          <a:bodyPr vert="horz" wrap="square" lIns="0" tIns="0" rIns="0" bIns="0" numCol="1" anchor="b" anchorCtr="0" compatLnSpc="1">
            <a:prstTxWarp prst="textNoShape"/>
          </a:bodyPr>
          <a:lstStyle/>
          <a:p>
            <a:pPr lvl="0">
              <a:defRPr/>
            </a:pPr>
            <a:r>
              <a:rPr lang="de-DE"/>
              <a:t>Mastertitelformat bearbeiten</a:t>
            </a:r>
            <a:endParaRPr/>
          </a:p>
        </p:txBody>
      </p:sp>
      <p:sp>
        <p:nvSpPr>
          <p:cNvPr id="1464862749" name="Rectangle 3"/>
          <p:cNvSpPr>
            <a:spLocks noChangeArrowheads="1" noGrp="1"/>
          </p:cNvSpPr>
          <p:nvPr>
            <p:ph type="body" idx="1"/>
          </p:nvPr>
        </p:nvSpPr>
        <p:spPr bwMode="auto">
          <a:xfrm>
            <a:off x="575734" y="1200000"/>
            <a:ext cx="11167533" cy="4608000"/>
          </a:xfrm>
          <a:prstGeom prst="rect">
            <a:avLst/>
          </a:prstGeom>
          <a:noFill/>
          <a:ln w="9525">
            <a:noFill/>
            <a:miter lim="800000"/>
            <a:headEnd/>
            <a:tailEnd/>
          </a:ln>
          <a:effectLst/>
        </p:spPr>
        <p:txBody>
          <a:bodyPr vert="horz" wrap="square" lIns="0" tIns="0" rIns="0" bIns="0" numCol="1" anchor="t" anchorCtr="0" compatLnSpc="1">
            <a:prstTxWarp prst="textNoShape"/>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pic>
        <p:nvPicPr>
          <p:cNvPr id="481916872" name="Picture 20" descr="TUBS_CO_70vH_150dpi"/>
          <p:cNvPicPr>
            <a:picLocks noChangeAspect="1" noChangeArrowheads="1"/>
          </p:cNvPicPr>
          <p:nvPr/>
        </p:nvPicPr>
        <p:blipFill>
          <a:blip r:embed="rId15"/>
          <a:stretch/>
        </p:blipFill>
        <p:spPr bwMode="auto">
          <a:xfrm>
            <a:off x="1" y="5915031"/>
            <a:ext cx="1809187" cy="669837"/>
          </a:xfrm>
          <a:prstGeom prst="rect">
            <a:avLst/>
          </a:prstGeom>
          <a:noFill/>
          <a:ln w="9525">
            <a:noFill/>
            <a:miter lim="800000"/>
            <a:headEnd/>
            <a:tailEnd/>
          </a:ln>
        </p:spPr>
      </p:pic>
      <p:sp>
        <p:nvSpPr>
          <p:cNvPr id="1357284002" name="Textfeld 7"/>
          <p:cNvSpPr txBox="1"/>
          <p:nvPr/>
        </p:nvSpPr>
        <p:spPr bwMode="auto">
          <a:xfrm>
            <a:off x="1895532" y="6140450"/>
            <a:ext cx="5984650" cy="480420"/>
          </a:xfrm>
          <a:prstGeom prst="rect">
            <a:avLst/>
          </a:prstGeom>
          <a:noFill/>
        </p:spPr>
        <p:txBody>
          <a:bodyPr wrap="square" lIns="0" tIns="0" rIns="0" bIns="0" rtlCol="0">
            <a:spAutoFit/>
          </a:bodyPr>
          <a:lstStyle/>
          <a:p>
            <a:pPr marL="0" marR="0" indent="0" algn="l" defTabSz="1219170">
              <a:lnSpc>
                <a:spcPct val="100000"/>
              </a:lnSpc>
              <a:spcBef>
                <a:spcPts val="0"/>
              </a:spcBef>
              <a:spcAft>
                <a:spcPts val="0"/>
              </a:spcAft>
              <a:buClrTx/>
              <a:buSzTx/>
              <a:buFontTx/>
              <a:buNone/>
              <a:defRPr/>
            </a:pPr>
            <a:r>
              <a:rPr lang="de-DE" sz="1050">
                <a:latin typeface="+mn-lt"/>
              </a:rPr>
              <a:t>14.11.2025 | Phil Keier | Einführung in die Programmierung für Nicht Informatiker*innen </a:t>
            </a:r>
            <a:r>
              <a:rPr lang="de-DE" sz="1050">
                <a:latin typeface="+mn-lt"/>
              </a:rPr>
              <a:t>IfN</a:t>
            </a:r>
            <a:r>
              <a:rPr lang="de-DE" sz="1050">
                <a:latin typeface="+mn-lt"/>
              </a:rPr>
              <a:t> | </a:t>
            </a:r>
            <a:fld id="{8476C832-1419-74A6-8038-6801AFFB2D2F}" type="slidenum">
              <a:rPr sz="1050"/>
              <a:t/>
            </a:fld>
            <a:endParaRPr lang="de-DE" sz="1050">
              <a:latin typeface="+mn-lt"/>
            </a:endParaRPr>
          </a:p>
          <a:p>
            <a:pPr>
              <a:defRPr/>
            </a:pPr>
            <a:endParaRPr lang="de-DE" sz="1050">
              <a:latin typeface="+mn-lt"/>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lvl1pPr algn="l">
        <a:spcBef>
          <a:spcPts val="0"/>
        </a:spcBef>
        <a:spcAft>
          <a:spcPts val="0"/>
        </a:spcAft>
        <a:defRPr sz="2950" b="1">
          <a:solidFill>
            <a:schemeClr val="tx1"/>
          </a:solidFill>
          <a:latin typeface="+mj-lt"/>
          <a:ea typeface="+mj-ea"/>
          <a:cs typeface="+mj-cs"/>
        </a:defRPr>
      </a:lvl1pPr>
      <a:lvl2pPr algn="l">
        <a:spcBef>
          <a:spcPts val="0"/>
        </a:spcBef>
        <a:spcAft>
          <a:spcPts val="0"/>
        </a:spcAft>
        <a:defRPr sz="2950" b="1">
          <a:solidFill>
            <a:schemeClr val="tx1"/>
          </a:solidFill>
          <a:latin typeface="Arial"/>
        </a:defRPr>
      </a:lvl2pPr>
      <a:lvl3pPr algn="l">
        <a:spcBef>
          <a:spcPts val="0"/>
        </a:spcBef>
        <a:spcAft>
          <a:spcPts val="0"/>
        </a:spcAft>
        <a:defRPr sz="2950" b="1">
          <a:solidFill>
            <a:schemeClr val="tx1"/>
          </a:solidFill>
          <a:latin typeface="Arial"/>
        </a:defRPr>
      </a:lvl3pPr>
      <a:lvl4pPr algn="l">
        <a:spcBef>
          <a:spcPts val="0"/>
        </a:spcBef>
        <a:spcAft>
          <a:spcPts val="0"/>
        </a:spcAft>
        <a:defRPr sz="2950" b="1">
          <a:solidFill>
            <a:schemeClr val="tx1"/>
          </a:solidFill>
          <a:latin typeface="Arial"/>
        </a:defRPr>
      </a:lvl4pPr>
      <a:lvl5pPr algn="l">
        <a:spcBef>
          <a:spcPts val="0"/>
        </a:spcBef>
        <a:spcAft>
          <a:spcPts val="0"/>
        </a:spcAft>
        <a:defRPr sz="2950" b="1">
          <a:solidFill>
            <a:schemeClr val="tx1"/>
          </a:solidFill>
          <a:latin typeface="Arial"/>
        </a:defRPr>
      </a:lvl5pPr>
      <a:lvl6pPr marL="609585" algn="l">
        <a:spcBef>
          <a:spcPts val="0"/>
        </a:spcBef>
        <a:spcAft>
          <a:spcPts val="0"/>
        </a:spcAft>
        <a:defRPr sz="2950" b="1">
          <a:solidFill>
            <a:schemeClr val="tx1"/>
          </a:solidFill>
          <a:latin typeface="Arial"/>
        </a:defRPr>
      </a:lvl6pPr>
      <a:lvl7pPr marL="1219170" algn="l">
        <a:spcBef>
          <a:spcPts val="0"/>
        </a:spcBef>
        <a:spcAft>
          <a:spcPts val="0"/>
        </a:spcAft>
        <a:defRPr sz="2950" b="1">
          <a:solidFill>
            <a:schemeClr val="tx1"/>
          </a:solidFill>
          <a:latin typeface="Arial"/>
        </a:defRPr>
      </a:lvl7pPr>
      <a:lvl8pPr marL="1828754" algn="l">
        <a:spcBef>
          <a:spcPts val="0"/>
        </a:spcBef>
        <a:spcAft>
          <a:spcPts val="0"/>
        </a:spcAft>
        <a:defRPr sz="2950" b="1">
          <a:solidFill>
            <a:schemeClr val="tx1"/>
          </a:solidFill>
          <a:latin typeface="Arial"/>
        </a:defRPr>
      </a:lvl8pPr>
      <a:lvl9pPr marL="2438339" algn="l">
        <a:spcBef>
          <a:spcPts val="0"/>
        </a:spcBef>
        <a:spcAft>
          <a:spcPts val="0"/>
        </a:spcAft>
        <a:defRPr sz="2950" b="1">
          <a:solidFill>
            <a:schemeClr val="tx1"/>
          </a:solidFill>
          <a:latin typeface="Arial"/>
        </a:defRPr>
      </a:lvl9pPr>
    </p:titleStyle>
    <p:bodyStyle>
      <a:lvl1pPr algn="l">
        <a:spcBef>
          <a:spcPts val="0"/>
        </a:spcBef>
        <a:spcAft>
          <a:spcPts val="0"/>
        </a:spcAft>
        <a:defRPr sz="2150">
          <a:solidFill>
            <a:schemeClr val="tx1"/>
          </a:solidFill>
          <a:latin typeface="+mn-lt"/>
          <a:ea typeface="+mn-ea"/>
          <a:cs typeface="+mn-cs"/>
        </a:defRPr>
      </a:lvl1pPr>
      <a:lvl2pPr marL="253994" indent="-251878" algn="l">
        <a:spcBef>
          <a:spcPts val="0"/>
        </a:spcBef>
        <a:spcAft>
          <a:spcPts val="0"/>
        </a:spcAft>
        <a:buClr>
          <a:schemeClr val="tx1"/>
        </a:buClr>
        <a:buFont typeface="Wingdings"/>
        <a:buChar char="§"/>
        <a:defRPr sz="2150">
          <a:solidFill>
            <a:schemeClr val="tx1"/>
          </a:solidFill>
          <a:latin typeface="+mn-lt"/>
        </a:defRPr>
      </a:lvl2pPr>
      <a:lvl3pPr marL="482588" indent="-226478" algn="l">
        <a:spcBef>
          <a:spcPts val="0"/>
        </a:spcBef>
        <a:spcAft>
          <a:spcPts val="0"/>
        </a:spcAft>
        <a:buClr>
          <a:schemeClr val="tx1"/>
        </a:buClr>
        <a:buFont typeface="Wingdings"/>
        <a:buChar char="§"/>
        <a:defRPr sz="2150">
          <a:solidFill>
            <a:schemeClr val="tx1"/>
          </a:solidFill>
          <a:latin typeface="+mn-lt"/>
        </a:defRPr>
      </a:lvl3pPr>
      <a:lvl4pPr marL="723882" indent="-239178" algn="l">
        <a:spcBef>
          <a:spcPts val="0"/>
        </a:spcBef>
        <a:spcAft>
          <a:spcPts val="0"/>
        </a:spcAft>
        <a:buClr>
          <a:schemeClr val="tx1"/>
        </a:buClr>
        <a:buFont typeface="Wingdings"/>
        <a:buChar char="§"/>
        <a:defRPr sz="2150">
          <a:solidFill>
            <a:schemeClr val="tx1"/>
          </a:solidFill>
          <a:latin typeface="+mn-lt"/>
        </a:defRPr>
      </a:lvl4pPr>
      <a:lvl5pPr marL="990575" indent="-264577" algn="l">
        <a:spcBef>
          <a:spcPts val="0"/>
        </a:spcBef>
        <a:spcAft>
          <a:spcPts val="0"/>
        </a:spcAft>
        <a:buClr>
          <a:schemeClr val="tx1"/>
        </a:buClr>
        <a:buFont typeface="Wingdings"/>
        <a:buChar char="§"/>
        <a:defRPr sz="2150">
          <a:solidFill>
            <a:schemeClr val="tx1"/>
          </a:solidFill>
          <a:latin typeface="+mn-lt"/>
        </a:defRPr>
      </a:lvl5pPr>
      <a:lvl6pPr marL="1600160" indent="-264577" algn="l">
        <a:spcBef>
          <a:spcPts val="0"/>
        </a:spcBef>
        <a:spcAft>
          <a:spcPts val="0"/>
        </a:spcAft>
        <a:buFont typeface="Wingdings"/>
        <a:buChar char="§"/>
        <a:defRPr sz="2150">
          <a:solidFill>
            <a:schemeClr val="tx1"/>
          </a:solidFill>
          <a:latin typeface="+mn-lt"/>
        </a:defRPr>
      </a:lvl6pPr>
      <a:lvl7pPr marL="2209745" indent="-264577" algn="l">
        <a:spcBef>
          <a:spcPts val="0"/>
        </a:spcBef>
        <a:spcAft>
          <a:spcPts val="0"/>
        </a:spcAft>
        <a:buFont typeface="Wingdings"/>
        <a:buChar char="§"/>
        <a:defRPr sz="2150">
          <a:solidFill>
            <a:schemeClr val="tx1"/>
          </a:solidFill>
          <a:latin typeface="+mn-lt"/>
        </a:defRPr>
      </a:lvl7pPr>
      <a:lvl8pPr marL="2819329" indent="-264577" algn="l">
        <a:spcBef>
          <a:spcPts val="0"/>
        </a:spcBef>
        <a:spcAft>
          <a:spcPts val="0"/>
        </a:spcAft>
        <a:buFont typeface="Wingdings"/>
        <a:buChar char="§"/>
        <a:defRPr sz="2150">
          <a:solidFill>
            <a:schemeClr val="tx1"/>
          </a:solidFill>
          <a:latin typeface="+mn-lt"/>
        </a:defRPr>
      </a:lvl8pPr>
      <a:lvl9pPr marL="3428914" indent="-264577" algn="l">
        <a:spcBef>
          <a:spcPts val="0"/>
        </a:spcBef>
        <a:spcAft>
          <a:spcPts val="0"/>
        </a:spcAft>
        <a:buFont typeface="Wingdings"/>
        <a:buChar char="§"/>
        <a:defRPr sz="2150">
          <a:solidFill>
            <a:schemeClr val="tx1"/>
          </a:solidFill>
          <a:latin typeface="+mn-lt"/>
        </a:defRPr>
      </a:lvl9pPr>
    </p:bodyStyle>
    <p:otherStyle>
      <a:defPPr>
        <a:defRPr lang="de-DE"/>
      </a:defPPr>
      <a:lvl1pPr marL="0" algn="l" defTabSz="1219170">
        <a:defRPr sz="2400">
          <a:solidFill>
            <a:schemeClr val="tx1"/>
          </a:solidFill>
          <a:latin typeface="+mn-lt"/>
          <a:ea typeface="+mn-ea"/>
          <a:cs typeface="+mn-cs"/>
        </a:defRPr>
      </a:lvl1pPr>
      <a:lvl2pPr marL="609585" algn="l" defTabSz="1219170">
        <a:defRPr sz="2400">
          <a:solidFill>
            <a:schemeClr val="tx1"/>
          </a:solidFill>
          <a:latin typeface="+mn-lt"/>
          <a:ea typeface="+mn-ea"/>
          <a:cs typeface="+mn-cs"/>
        </a:defRPr>
      </a:lvl2pPr>
      <a:lvl3pPr marL="1219170" algn="l" defTabSz="1219170">
        <a:defRPr sz="2400">
          <a:solidFill>
            <a:schemeClr val="tx1"/>
          </a:solidFill>
          <a:latin typeface="+mn-lt"/>
          <a:ea typeface="+mn-ea"/>
          <a:cs typeface="+mn-cs"/>
        </a:defRPr>
      </a:lvl3pPr>
      <a:lvl4pPr marL="1828754" algn="l" defTabSz="1219170">
        <a:defRPr sz="2400">
          <a:solidFill>
            <a:schemeClr val="tx1"/>
          </a:solidFill>
          <a:latin typeface="+mn-lt"/>
          <a:ea typeface="+mn-ea"/>
          <a:cs typeface="+mn-cs"/>
        </a:defRPr>
      </a:lvl4pPr>
      <a:lvl5pPr marL="2438339" algn="l" defTabSz="1219170">
        <a:defRPr sz="2400">
          <a:solidFill>
            <a:schemeClr val="tx1"/>
          </a:solidFill>
          <a:latin typeface="+mn-lt"/>
          <a:ea typeface="+mn-ea"/>
          <a:cs typeface="+mn-cs"/>
        </a:defRPr>
      </a:lvl5pPr>
      <a:lvl6pPr marL="3047924" algn="l" defTabSz="1219170">
        <a:defRPr sz="2400">
          <a:solidFill>
            <a:schemeClr val="tx1"/>
          </a:solidFill>
          <a:latin typeface="+mn-lt"/>
          <a:ea typeface="+mn-ea"/>
          <a:cs typeface="+mn-cs"/>
        </a:defRPr>
      </a:lvl6pPr>
      <a:lvl7pPr marL="3657509" algn="l" defTabSz="1219170">
        <a:defRPr sz="2400">
          <a:solidFill>
            <a:schemeClr val="tx1"/>
          </a:solidFill>
          <a:latin typeface="+mn-lt"/>
          <a:ea typeface="+mn-ea"/>
          <a:cs typeface="+mn-cs"/>
        </a:defRPr>
      </a:lvl7pPr>
      <a:lvl8pPr marL="4267093" algn="l" defTabSz="1219170">
        <a:defRPr sz="2400">
          <a:solidFill>
            <a:schemeClr val="tx1"/>
          </a:solidFill>
          <a:latin typeface="+mn-lt"/>
          <a:ea typeface="+mn-ea"/>
          <a:cs typeface="+mn-cs"/>
        </a:defRPr>
      </a:lvl8pPr>
      <a:lvl9pPr marL="4876678" algn="l" defTabSz="1219170">
        <a:defRPr sz="24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20.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21.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23.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24.png"/><Relationship Id="rId4" Type="http://schemas.openxmlformats.org/officeDocument/2006/relationships/image" Target="../media/image25.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26.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image" Target="../media/image27.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28.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hyperlink" Target="https://www.w3schools.com/python/ref_list_append.asp" TargetMode="External"/><Relationship Id="rId4" Type="http://schemas.openxmlformats.org/officeDocument/2006/relationships/image" Target="../media/image29.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30.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 Id="rId3" Type="http://schemas.openxmlformats.org/officeDocument/2006/relationships/image" Target="../media/image31.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32.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33.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 Id="rId3" Type="http://schemas.openxmlformats.org/officeDocument/2006/relationships/image" Target="../media/image34.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35.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 Id="rId3" Type="http://schemas.openxmlformats.org/officeDocument/2006/relationships/image" Target="../media/image36.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 Id="rId3" Type="http://schemas.openxmlformats.org/officeDocument/2006/relationships/image" Target="../media/image37.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38.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 Id="rId3" Type="http://schemas.openxmlformats.org/officeDocument/2006/relationships/image" Target="../media/image39.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40.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image" Target="../media/image41.png"/><Relationship Id="rId4" Type="http://schemas.openxmlformats.org/officeDocument/2006/relationships/image" Target="../media/image42.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43.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44.jp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 Id="rId3" Type="http://schemas.openxmlformats.org/officeDocument/2006/relationships/image" Target="../media/image45.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image" Target="../media/image46.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 Id="rId3" Type="http://schemas.openxmlformats.org/officeDocument/2006/relationships/image" Target="../media/image47.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1.xml"/><Relationship Id="rId3" Type="http://schemas.openxmlformats.org/officeDocument/2006/relationships/image" Target="../media/image48.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4.xml"/><Relationship Id="rId3" Type="http://schemas.openxmlformats.org/officeDocument/2006/relationships/image" Target="../media/image49.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5.xml"/><Relationship Id="rId3" Type="http://schemas.openxmlformats.org/officeDocument/2006/relationships/image" Target="../media/image50.pn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51.png"/><Relationship Id="rId4" Type="http://schemas.openxmlformats.org/officeDocument/2006/relationships/image" Target="../media/image52.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7.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hyperlink" Target="https://peps.python.org/pep-0008/" TargetMode="Externa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53.png"/><Relationship Id="rId4" Type="http://schemas.openxmlformats.org/officeDocument/2006/relationships/image" Target="../media/image54.pn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0.xml"/><Relationship Id="rId3" Type="http://schemas.openxmlformats.org/officeDocument/2006/relationships/image" Target="../media/image55.png"/></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8.png"/></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2.xml"/><Relationship Id="rId3" Type="http://schemas.openxmlformats.org/officeDocument/2006/relationships/image" Target="../media/image59.png"/></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60.png"/></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61.png"/><Relationship Id="rId4" Type="http://schemas.openxmlformats.org/officeDocument/2006/relationships/image" Target="../media/image62.png"/></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63.png"/><Relationship Id="rId4" Type="http://schemas.openxmlformats.org/officeDocument/2006/relationships/image" Target="../media/image64.png"/></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9.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0.xml"/><Relationship Id="rId3" Type="http://schemas.openxmlformats.org/officeDocument/2006/relationships/image" Target="../media/image65.png"/></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1.xml"/><Relationship Id="rId3" Type="http://schemas.openxmlformats.org/officeDocument/2006/relationships/image" Target="../media/image66.png"/></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2.xml"/><Relationship Id="rId3" Type="http://schemas.openxmlformats.org/officeDocument/2006/relationships/hyperlink" Target="https://numpy.org/doc/stable/reference/generated/numpy.linspace.html#numpy-linspace" TargetMode="External"/><Relationship Id="rId4" Type="http://schemas.openxmlformats.org/officeDocument/2006/relationships/image" Target="../media/image67.png"/></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3.xml"/><Relationship Id="rId3" Type="http://schemas.openxmlformats.org/officeDocument/2006/relationships/hyperlink" Target="https://numpy.org/doc/stable/reference/generated/numpy.square.html" TargetMode="External"/><Relationship Id="rId4" Type="http://schemas.openxmlformats.org/officeDocument/2006/relationships/image" Target="../media/image68.png"/></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4.xml"/><Relationship Id="rId3" Type="http://schemas.openxmlformats.org/officeDocument/2006/relationships/hyperlink" Target="https://numpy.org/doc/stable/user/basics.indexing.html#boolean-indexing" TargetMode="External"/><Relationship Id="rId4" Type="http://schemas.openxmlformats.org/officeDocument/2006/relationships/image" Target="../media/image69.png"/></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5.xml"/><Relationship Id="rId3" Type="http://schemas.openxmlformats.org/officeDocument/2006/relationships/hyperlink" Target="https://numpy.org/doc/stable/reference/generated/numpy.sum.html" TargetMode="External"/><Relationship Id="rId4" Type="http://schemas.openxmlformats.org/officeDocument/2006/relationships/image" Target="../media/image70.png"/></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6.xml"/><Relationship Id="rId3" Type="http://schemas.openxmlformats.org/officeDocument/2006/relationships/hyperlink" Target="https://numpy.org/doc/stable/reference/generated/numpy.sort.html#numpy.sort" TargetMode="External"/><Relationship Id="rId4" Type="http://schemas.openxmlformats.org/officeDocument/2006/relationships/image" Target="../media/image71.png"/></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7.xml"/><Relationship Id="rId3" Type="http://schemas.openxmlformats.org/officeDocument/2006/relationships/hyperlink" Target="https://numpy.org/doc/stable/reference/generated/numpy.linspace.html#numpy-linspace" TargetMode="External"/><Relationship Id="rId4" Type="http://schemas.openxmlformats.org/officeDocument/2006/relationships/hyperlink" Target="https://numpy.org/doc/stable/reference/generated/numpy.sqrt.html#numpy.sqrt" TargetMode="External"/></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72.png"/><Relationship Id="rId4" Type="http://schemas.openxmlformats.org/officeDocument/2006/relationships/image" Target="../media/image73.png"/></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9.xml"/><Relationship Id="rId3" Type="http://schemas.openxmlformats.org/officeDocument/2006/relationships/hyperlink" Target="https://numpy.org/doc/stable/reference/generated/numpy.linspace.html#numpy-linspace" TargetMode="External"/><Relationship Id="rId4" Type="http://schemas.openxmlformats.org/officeDocument/2006/relationships/hyperlink" Target="https://numpy.org/doc/stable/reference/generated/numpy.sqrt.html#numpy.sqrt" TargetMode="External"/><Relationship Id="rId5" Type="http://schemas.openxmlformats.org/officeDocument/2006/relationships/hyperlink" Target="https://numpy.org/doc/stable/reference/generated/numpy.square.html#numpy-square" TargetMode="External"/><Relationship Id="rId6" Type="http://schemas.openxmlformats.org/officeDocument/2006/relationships/hyperlink" Target="https://matplotlib.org/stable/users/explain/colors/colors.html" TargetMode="External"/></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0.xml"/><Relationship Id="rId3" Type="http://schemas.openxmlformats.org/officeDocument/2006/relationships/hyperlink" Target="https://matplotlib.org/stable/gallery/lines_bars_and_markers/linestyles.html" TargetMode="External"/></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74.png"/><Relationship Id="rId4" Type="http://schemas.openxmlformats.org/officeDocument/2006/relationships/image" Target="../media/image75.png"/></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2.xml"/></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3.xml"/></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76.png"/></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77.png"/></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6.xml"/></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78.png"/></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79.png"/></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9.xml"/></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80.png"/></Relationships>
</file>

<file path=ppt/slides/_rels/slide7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81.png"/></Relationships>
</file>

<file path=ppt/slides/_rels/slide7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2.xml"/></Relationships>
</file>

<file path=ppt/slides/_rels/slide7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82.png"/><Relationship Id="rId4" Type="http://schemas.openxmlformats.org/officeDocument/2006/relationships/image" Target="../media/image83.png"/></Relationships>
</file>

<file path=ppt/slides/_rels/slide7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84.png"/><Relationship Id="rId4" Type="http://schemas.openxmlformats.org/officeDocument/2006/relationships/image" Target="../media/image85.png"/></Relationships>
</file>

<file path=ppt/slides/_rels/slide75.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5.xml"/></Relationships>
</file>

<file path=ppt/slides/_rels/slide7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6.xml"/></Relationships>
</file>

<file path=ppt/slides/_rels/slide7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86.png"/></Relationships>
</file>

<file path=ppt/slides/_rels/slide7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87.png"/></Relationships>
</file>

<file path=ppt/slides/_rels/slide7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 Id="rId3" Type="http://schemas.openxmlformats.org/officeDocument/2006/relationships/image" Target="../media/image88.png"/><Relationship Id="rId4" Type="http://schemas.openxmlformats.org/officeDocument/2006/relationships/image" Target="../media/image89.png"/></Relationships>
</file>

<file path=ppt/slides/_rels/slide8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0.xml"/></Relationships>
</file>

<file path=ppt/slides/_rels/slide8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1.xml"/><Relationship Id="rId3" Type="http://schemas.openxmlformats.org/officeDocument/2006/relationships/hyperlink" Target="https://www.braunschweig.de/politik_verwaltung/statistik/jahrbuch/jahrbuch/02_38_export.pdf" TargetMode="External"/></Relationships>
</file>

<file path=ppt/slides/_rels/slide8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2.xml"/><Relationship Id="rId3" Type="http://schemas.openxmlformats.org/officeDocument/2006/relationships/hyperlink" Target="https://www.braunschweig.de/politik_verwaltung/statistik/jahrbuch/jahrbuch/02_01_export_Grafik.pdf" TargetMode="External"/><Relationship Id="rId4" Type="http://schemas.openxmlformats.org/officeDocument/2006/relationships/image" Target="../media/image90.png"/></Relationships>
</file>

<file path=ppt/slides/_rels/slide8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 Id="rId3" Type="http://schemas.openxmlformats.org/officeDocument/2006/relationships/image" Target="../media/image91.png"/></Relationships>
</file>

<file path=ppt/slides/_rels/slide8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 Id="rId3" Type="http://schemas.openxmlformats.org/officeDocument/2006/relationships/image" Target="../media/image92.png"/><Relationship Id="rId4" Type="http://schemas.openxmlformats.org/officeDocument/2006/relationships/image" Target="../media/image93.png"/></Relationships>
</file>

<file path=ppt/slides/_rels/slide8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6.xml"/><Relationship Id="rId3" Type="http://schemas.openxmlformats.org/officeDocument/2006/relationships/hyperlink" Target="https://www.destatis.de/DE/Themen/Gesellschaft-Umwelt/Gesundheit/Gesundheitszustand-Relevantes-Verhalten/Tabellen/koerpermasse-frauen.html" TargetMode="External"/><Relationship Id="rId4" Type="http://schemas.openxmlformats.org/officeDocument/2006/relationships/image" Target="../media/image94.png"/></Relationships>
</file>

<file path=ppt/slides/_rels/slide87.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7.xml"/><Relationship Id="rId3" Type="http://schemas.openxmlformats.org/officeDocument/2006/relationships/image" Target="../media/image95.png"/></Relationships>
</file>

<file path=ppt/slides/_rels/slide8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8.xml"/><Relationship Id="rId3" Type="http://schemas.openxmlformats.org/officeDocument/2006/relationships/image" Target="../media/image96.png"/></Relationships>
</file>

<file path=ppt/slides/_rels/slide8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9.xml"/><Relationship Id="rId3" Type="http://schemas.openxmlformats.org/officeDocument/2006/relationships/image" Target="../media/image97.png"/></Relationships>
</file>

<file path=ppt/slides/_rels/slide9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0.xml"/><Relationship Id="rId3" Type="http://schemas.openxmlformats.org/officeDocument/2006/relationships/image" Target="../media/image98.png"/></Relationships>
</file>

<file path=ppt/slides/_rels/slide9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1.xml"/><Relationship Id="rId3" Type="http://schemas.openxmlformats.org/officeDocument/2006/relationships/image" Target="../media/image99.png"/></Relationships>
</file>

<file path=ppt/slides/_rels/slide92.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2.xml"/></Relationships>
</file>

<file path=ppt/slides/_rels/slide9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s>
</file>

<file path=ppt/slides/_rels/slide9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33934020" name="Textplatzhalter 1"/>
          <p:cNvSpPr>
            <a:spLocks noGrp="1"/>
          </p:cNvSpPr>
          <p:nvPr>
            <p:ph type="body" sz="quarter" idx="10"/>
          </p:nvPr>
        </p:nvSpPr>
        <p:spPr bwMode="auto"/>
        <p:txBody>
          <a:bodyPr/>
          <a:lstStyle/>
          <a:p>
            <a:pPr>
              <a:defRPr/>
            </a:pPr>
            <a:endParaRPr lang="de-DE"/>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44124445" name="Rectangle 2"/>
          <p:cNvSpPr>
            <a:spLocks noChangeArrowheads="1" noGrp="1"/>
          </p:cNvSpPr>
          <p:nvPr>
            <p:ph type="ctrTitle" hasCustomPrompt="1"/>
          </p:nvPr>
        </p:nvSpPr>
        <p:spPr bwMode="auto">
          <a:xfrm>
            <a:off x="1109133" y="3717032"/>
            <a:ext cx="10363199" cy="1164166"/>
          </a:xfrm>
        </p:spPr>
        <p:txBody>
          <a:bodyPr/>
          <a:lstStyle>
            <a:lvl1pPr>
              <a:defRPr>
                <a:solidFill>
                  <a:schemeClr val="bg1"/>
                </a:solidFill>
              </a:defRPr>
            </a:lvl1pPr>
          </a:lstStyle>
          <a:p>
            <a:pPr>
              <a:defRPr/>
            </a:pPr>
            <a:r>
              <a:rPr/>
              <a:t>Lösungen 1. Tutorial</a:t>
            </a:r>
            <a:endParaRPr/>
          </a:p>
        </p:txBody>
      </p:sp>
      <p:sp>
        <p:nvSpPr>
          <p:cNvPr id="1837510344" name="Rectangle 3"/>
          <p:cNvSpPr>
            <a:spLocks noChangeArrowheads="1" noGrp="1"/>
          </p:cNvSpPr>
          <p:nvPr>
            <p:ph type="subTitle" idx="1" hasCustomPrompt="1"/>
          </p:nvPr>
        </p:nvSpPr>
        <p:spPr bwMode="auto">
          <a:xfrm>
            <a:off x="1107018" y="5241033"/>
            <a:ext cx="10329332" cy="444499"/>
          </a:xfrm>
        </p:spPr>
        <p:txBody>
          <a:bodyPr/>
          <a:lstStyle>
            <a:lvl1pPr>
              <a:defRPr>
                <a:solidFill>
                  <a:schemeClr val="bg1"/>
                </a:solidFill>
              </a:defRPr>
            </a:lvl1pPr>
          </a:lstStyle>
          <a:p>
            <a:pPr>
              <a:defRPr/>
            </a:pPr>
            <a:r>
              <a:rPr/>
              <a:t>31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9019018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2425756"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Gebe den Text Hallo Python aus, Nutze dabei die print-funktion. 1 Punkt</a:t>
            </a:r>
            <a:endParaRPr lang="de-DE" sz="2150" b="0" i="0" u="none" strike="noStrike" cap="none" spc="0">
              <a:solidFill>
                <a:schemeClr val="tx1"/>
              </a:solidFill>
              <a:latin typeface="Arial"/>
              <a:ea typeface="Arial"/>
              <a:cs typeface="Arial"/>
            </a:endParaRPr>
          </a:p>
          <a:p>
            <a:pPr>
              <a:defRPr/>
            </a:pPr>
            <a:endParaRPr/>
          </a:p>
          <a:p>
            <a:pPr>
              <a:defRPr/>
            </a:pPr>
            <a:endParaRPr/>
          </a:p>
          <a:p>
            <a:pPr>
              <a:defRPr/>
            </a:pPr>
            <a:endParaRPr/>
          </a:p>
        </p:txBody>
      </p:sp>
      <p:pic>
        <p:nvPicPr>
          <p:cNvPr id="900344553" name=""/>
          <p:cNvPicPr>
            <a:picLocks noChangeAspect="1"/>
          </p:cNvPicPr>
          <p:nvPr/>
        </p:nvPicPr>
        <p:blipFill>
          <a:blip r:embed="rId3"/>
          <a:stretch/>
        </p:blipFill>
        <p:spPr bwMode="auto">
          <a:xfrm flipH="0" flipV="0">
            <a:off x="2200364" y="2534009"/>
            <a:ext cx="7990840" cy="193797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0002107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49256452"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Definieren Sie zunächst die zwei Variablen a und b und initialisieren diese mit einem Integerwert ungleich 0:</a:t>
            </a:r>
            <a:r>
              <a:rPr/>
              <a:t> </a:t>
            </a:r>
            <a:endParaRPr/>
          </a:p>
          <a:p>
            <a:pPr>
              <a:defRPr/>
            </a:pPr>
            <a:endParaRPr/>
          </a:p>
          <a:p>
            <a:pPr>
              <a:defRPr/>
            </a:pPr>
            <a:endParaRPr/>
          </a:p>
        </p:txBody>
      </p:sp>
      <p:pic>
        <p:nvPicPr>
          <p:cNvPr id="802124062" name=""/>
          <p:cNvPicPr>
            <a:picLocks noChangeAspect="1"/>
          </p:cNvPicPr>
          <p:nvPr/>
        </p:nvPicPr>
        <p:blipFill>
          <a:blip r:embed="rId3"/>
          <a:stretch/>
        </p:blipFill>
        <p:spPr bwMode="auto">
          <a:xfrm flipH="0" flipV="0">
            <a:off x="4712992" y="2922382"/>
            <a:ext cx="2893015" cy="222183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65301890"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1432412758"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Definieren Sie zwei Variablen s und t und initialisieren diese mit einem Floatwert ungleich 0:</a:t>
            </a:r>
            <a:endParaRPr/>
          </a:p>
        </p:txBody>
      </p:sp>
      <p:pic>
        <p:nvPicPr>
          <p:cNvPr id="1518637761" name=""/>
          <p:cNvPicPr>
            <a:picLocks noChangeAspect="1"/>
          </p:cNvPicPr>
          <p:nvPr/>
        </p:nvPicPr>
        <p:blipFill>
          <a:blip r:embed="rId3"/>
          <a:stretch/>
        </p:blipFill>
        <p:spPr bwMode="auto">
          <a:xfrm flipH="0" flipV="0">
            <a:off x="4555822" y="2911415"/>
            <a:ext cx="3207354" cy="258657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2308428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1100964399"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Addieren Sie die Werte der Variablen a und b und speichern Sie das Ergebnis in der Variable c:</a:t>
            </a:r>
            <a:endParaRPr/>
          </a:p>
        </p:txBody>
      </p:sp>
      <p:pic>
        <p:nvPicPr>
          <p:cNvPr id="1803911925" name=""/>
          <p:cNvPicPr>
            <a:picLocks noChangeAspect="1"/>
          </p:cNvPicPr>
          <p:nvPr/>
        </p:nvPicPr>
        <p:blipFill>
          <a:blip r:embed="rId3"/>
          <a:stretch/>
        </p:blipFill>
        <p:spPr bwMode="auto">
          <a:xfrm flipH="0" flipV="0">
            <a:off x="4111725" y="3109103"/>
            <a:ext cx="4095549" cy="20006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3660602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1795460808"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Nutzen Sie die Variablen a &amp; b und Speichern Sie die Ergebnisse für die Multiplikation, Division, Ganzzahldivision, Exponentiation und den Modulo-Operator in den unten angegebenen Variablen:</a:t>
            </a:r>
            <a:endParaRPr lang="de-DE" sz="2150" b="0" i="0" u="none" strike="noStrike" cap="none" spc="0">
              <a:solidFill>
                <a:schemeClr val="tx1"/>
              </a:solidFill>
              <a:latin typeface="Arial"/>
              <a:ea typeface="Arial"/>
              <a:cs typeface="Arial"/>
            </a:endParaRPr>
          </a:p>
          <a:p>
            <a:pPr>
              <a:defRPr/>
            </a:pPr>
            <a:endParaRPr/>
          </a:p>
        </p:txBody>
      </p:sp>
      <p:pic>
        <p:nvPicPr>
          <p:cNvPr id="544015158" name=""/>
          <p:cNvPicPr>
            <a:picLocks noChangeAspect="1"/>
          </p:cNvPicPr>
          <p:nvPr/>
        </p:nvPicPr>
        <p:blipFill>
          <a:blip r:embed="rId3"/>
          <a:stretch/>
        </p:blipFill>
        <p:spPr bwMode="auto">
          <a:xfrm flipH="0" flipV="0">
            <a:off x="4091616" y="2932995"/>
            <a:ext cx="2504916" cy="2860090"/>
          </a:xfrm>
          <a:prstGeom prst="rect">
            <a:avLst/>
          </a:prstGeom>
        </p:spPr>
      </p:pic>
      <p:pic>
        <p:nvPicPr>
          <p:cNvPr id="659191170" name=""/>
          <p:cNvPicPr>
            <a:picLocks noChangeAspect="1"/>
          </p:cNvPicPr>
          <p:nvPr/>
        </p:nvPicPr>
        <p:blipFill>
          <a:blip r:embed="rId4"/>
          <a:stretch/>
        </p:blipFill>
        <p:spPr bwMode="auto">
          <a:xfrm flipH="0" flipV="0">
            <a:off x="6911196" y="2926600"/>
            <a:ext cx="2802786" cy="286648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2547672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Datentypen</a:t>
            </a:r>
            <a:endParaRPr/>
          </a:p>
        </p:txBody>
      </p:sp>
      <p:sp>
        <p:nvSpPr>
          <p:cNvPr id="1181280001"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Ein String-Objekt (Text) können sie mit Hilfe von 'Some Text' oder "Some Text2" definieren. Definieren sie die Variable text mit einem beliebigen Text.</a:t>
            </a:r>
            <a:endParaRPr/>
          </a:p>
        </p:txBody>
      </p:sp>
      <p:pic>
        <p:nvPicPr>
          <p:cNvPr id="1082826950" name=""/>
          <p:cNvPicPr>
            <a:picLocks noChangeAspect="1"/>
          </p:cNvPicPr>
          <p:nvPr/>
        </p:nvPicPr>
        <p:blipFill>
          <a:blip r:embed="rId3"/>
          <a:stretch/>
        </p:blipFill>
        <p:spPr bwMode="auto">
          <a:xfrm flipH="0" flipV="0">
            <a:off x="2771993" y="3585353"/>
            <a:ext cx="6775012" cy="124265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3095745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Datentypen</a:t>
            </a:r>
            <a:endParaRPr/>
          </a:p>
        </p:txBody>
      </p:sp>
      <p:sp>
        <p:nvSpPr>
          <p:cNvPr id="2078654360"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Geben Sie die Variablen a &amp; b aus Aufgabe 1 im format "a = 12 und b = 12" (Die Werte sollen dann den Werten aus ihrer Definition entsprechen. 12 ist hier nur ein Beispiel) aus.</a:t>
            </a:r>
            <a:endParaRPr/>
          </a:p>
        </p:txBody>
      </p:sp>
      <p:pic>
        <p:nvPicPr>
          <p:cNvPr id="1450863645" name=""/>
          <p:cNvPicPr>
            <a:picLocks noChangeAspect="1"/>
          </p:cNvPicPr>
          <p:nvPr/>
        </p:nvPicPr>
        <p:blipFill>
          <a:blip r:embed="rId3"/>
          <a:stretch/>
        </p:blipFill>
        <p:spPr bwMode="auto">
          <a:xfrm flipH="0" flipV="0">
            <a:off x="1910710" y="3702169"/>
            <a:ext cx="8497578" cy="127760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171668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Listen</a:t>
            </a:r>
            <a:endParaRPr/>
          </a:p>
        </p:txBody>
      </p:sp>
      <p:sp>
        <p:nvSpPr>
          <p:cNvPr id="1206719042"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Definieren Sie die Variable l und weisen Sie dieser Variable eine Liste mit aufsteigenden Integerw</a:t>
            </a:r>
            <a:r>
              <a:rPr lang="de-DE" sz="2150" b="0" i="0" u="none" strike="noStrike" cap="none" spc="0">
                <a:solidFill>
                  <a:schemeClr val="tx1"/>
                </a:solidFill>
                <a:latin typeface="Arial"/>
                <a:ea typeface="Arial"/>
                <a:cs typeface="Arial"/>
              </a:rPr>
              <a:t>erten von 0 bis 4 zu.</a:t>
            </a:r>
            <a:endParaRPr lang="de-DE" sz="2150" b="0" i="0" u="none" strike="noStrike" cap="none" spc="0">
              <a:solidFill>
                <a:schemeClr val="tx1"/>
              </a:solidFill>
              <a:latin typeface="Arial"/>
              <a:ea typeface="Arial"/>
              <a:cs typeface="Arial"/>
            </a:endParaRPr>
          </a:p>
          <a:p>
            <a:pPr>
              <a:defRPr/>
            </a:pPr>
            <a:endParaRPr/>
          </a:p>
        </p:txBody>
      </p:sp>
      <p:pic>
        <p:nvPicPr>
          <p:cNvPr id="1075121871" name=""/>
          <p:cNvPicPr>
            <a:picLocks noChangeAspect="1"/>
          </p:cNvPicPr>
          <p:nvPr/>
        </p:nvPicPr>
        <p:blipFill>
          <a:blip r:embed="rId3"/>
          <a:stretch/>
        </p:blipFill>
        <p:spPr bwMode="auto">
          <a:xfrm flipH="0" flipV="0">
            <a:off x="3370947" y="3357113"/>
            <a:ext cx="5577105" cy="217412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4402326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Listen</a:t>
            </a:r>
            <a:endParaRPr/>
          </a:p>
        </p:txBody>
      </p:sp>
      <p:sp>
        <p:nvSpPr>
          <p:cNvPr id="1080418476"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Hängen Sie der Liste l noch den Wert 42 an.</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Nutzen Sie dafür die Methode </a:t>
            </a:r>
            <a:r>
              <a:rPr lang="de-DE" sz="2150" b="0" i="0" u="sng" strike="noStrike" cap="none" spc="0">
                <a:solidFill>
                  <a:schemeClr val="tx1"/>
                </a:solidFill>
                <a:latin typeface="Arial"/>
                <a:ea typeface="Arial"/>
                <a:cs typeface="Arial"/>
                <a:hlinkClick r:id="rId3" tooltip="https://www.w3schools.com/python/ref_list_append.asp"/>
              </a:rPr>
              <a:t>.append</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a:defRPr/>
            </a:pPr>
            <a:endParaRPr/>
          </a:p>
          <a:p>
            <a:pPr>
              <a:defRPr/>
            </a:pPr>
            <a:endParaRPr/>
          </a:p>
        </p:txBody>
      </p:sp>
      <p:pic>
        <p:nvPicPr>
          <p:cNvPr id="266780652" name=""/>
          <p:cNvPicPr>
            <a:picLocks noChangeAspect="1"/>
          </p:cNvPicPr>
          <p:nvPr/>
        </p:nvPicPr>
        <p:blipFill>
          <a:blip r:embed="rId4"/>
          <a:stretch/>
        </p:blipFill>
        <p:spPr bwMode="auto">
          <a:xfrm flipH="0" flipV="0">
            <a:off x="4237596" y="3635577"/>
            <a:ext cx="3843807" cy="15222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33666820"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Listen</a:t>
            </a:r>
            <a:endParaRPr/>
          </a:p>
        </p:txBody>
      </p:sp>
      <p:sp>
        <p:nvSpPr>
          <p:cNvPr id="1597343772"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Geben Sie das dritte Element der Liste `l` aus.</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Achten Sie darauf das der erste Index immer `0` ist. </a:t>
            </a:r>
            <a:endParaRPr/>
          </a:p>
        </p:txBody>
      </p:sp>
      <p:pic>
        <p:nvPicPr>
          <p:cNvPr id="198194136" name=""/>
          <p:cNvPicPr>
            <a:picLocks noChangeAspect="1"/>
          </p:cNvPicPr>
          <p:nvPr/>
        </p:nvPicPr>
        <p:blipFill>
          <a:blip r:embed="rId3"/>
          <a:stretch/>
        </p:blipFill>
        <p:spPr bwMode="auto">
          <a:xfrm flipH="0" flipV="0">
            <a:off x="2859566" y="3651250"/>
            <a:ext cx="4853814" cy="192611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15974690" name="Titel 1"/>
          <p:cNvSpPr>
            <a:spLocks noGrp="1"/>
          </p:cNvSpPr>
          <p:nvPr>
            <p:ph type="title"/>
          </p:nvPr>
        </p:nvSpPr>
        <p:spPr bwMode="auto"/>
        <p:txBody>
          <a:bodyPr/>
          <a:lstStyle>
            <a:lvl1pPr>
              <a:defRPr b="1">
                <a:solidFill>
                  <a:schemeClr val="bg1"/>
                </a:solidFill>
                <a:latin typeface="+mj-lt"/>
              </a:defRPr>
            </a:lvl1pPr>
          </a:lstStyle>
          <a:p>
            <a:pPr>
              <a:defRPr/>
            </a:pPr>
            <a:r>
              <a:rPr/>
              <a:t>Aufgabe Listen</a:t>
            </a:r>
            <a:endParaRPr/>
          </a:p>
        </p:txBody>
      </p:sp>
      <p:sp>
        <p:nvSpPr>
          <p:cNvPr id="1862170408"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Geben Sie das vorletzte Element der Liste ` aus.</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Achten Sie darauf das der letzte Index mit -1 ausgegeben wird.</a:t>
            </a:r>
            <a:endParaRPr/>
          </a:p>
        </p:txBody>
      </p:sp>
      <p:pic>
        <p:nvPicPr>
          <p:cNvPr id="1248603532" name=""/>
          <p:cNvPicPr>
            <a:picLocks noChangeAspect="1"/>
          </p:cNvPicPr>
          <p:nvPr/>
        </p:nvPicPr>
        <p:blipFill>
          <a:blip r:embed="rId3"/>
          <a:stretch/>
        </p:blipFill>
        <p:spPr bwMode="auto">
          <a:xfrm flipH="0" flipV="0">
            <a:off x="4190120" y="3872899"/>
            <a:ext cx="3938759" cy="147206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2646471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t>
            </a:r>
            <a:r>
              <a:rPr lang="de-DE" sz="2950" b="1" i="0" u="none" strike="noStrike" cap="none" spc="0">
                <a:solidFill>
                  <a:schemeClr val="bg1"/>
                </a:solidFill>
                <a:latin typeface="Arial"/>
                <a:ea typeface="Arial"/>
                <a:cs typeface="Arial"/>
              </a:rPr>
              <a:t>Dictionaries</a:t>
            </a:r>
            <a:endParaRPr sz="2950"/>
          </a:p>
        </p:txBody>
      </p:sp>
      <p:sp>
        <p:nvSpPr>
          <p:cNvPr id="1073584353"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Das Dictionary ist ein Datentyp, welcher Schlüssel-Werte-Paare speichert. Dabei wird ein Dictionary mit dict() oder {"Schlüssel1": "Wert1"} initalisiert. Wichtig ist hierbei das ein Dictionary nicht mit {} initialisiert werden kann da dies die Notation für das Set Objekt ist.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Initialisieren Sie die Dictionary Variable `my_dict` mit folgendem Mapping:</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graphicFrame>
        <p:nvGraphicFramePr>
          <p:cNvPr id="1922494097" name=""/>
          <p:cNvGraphicFramePr>
            <a:graphicFrameLocks xmlns:a="http://schemas.openxmlformats.org/drawingml/2006/main"/>
          </p:cNvGraphicFramePr>
          <p:nvPr/>
        </p:nvGraphicFramePr>
        <p:xfrm>
          <a:off x="575733" y="4049382"/>
          <a:ext cx="3612033" cy="1841499"/>
        </p:xfrm>
        <a:graphic>
          <a:graphicData uri="http://schemas.openxmlformats.org/drawingml/2006/table">
            <a:tbl>
              <a:tblPr firstRow="1" firstCol="0" lastRow="0" lastCol="0" bandRow="1" bandCol="0">
                <a:tableStyleId>{5C22544A-7EE6-4342-B048-85BDC9FD1C3A}</a:tableStyleId>
              </a:tblPr>
              <a:tblGrid>
                <a:gridCol w="1799666"/>
                <a:gridCol w="1799666"/>
              </a:tblGrid>
              <a:tr h="457200">
                <a:tc>
                  <a:txBody>
                    <a:bodyPr/>
                    <a:p>
                      <a:pPr>
                        <a:defRPr/>
                      </a:pPr>
                      <a:r>
                        <a:rPr/>
                        <a:t>Key</a:t>
                      </a:r>
                      <a:endParaRPr/>
                    </a:p>
                  </a:txBody>
                  <a:tcPr/>
                </a:tc>
                <a:tc>
                  <a:txBody>
                    <a:bodyPr/>
                    <a:p>
                      <a:pPr>
                        <a:defRPr/>
                      </a:pPr>
                      <a:r>
                        <a:rPr/>
                        <a:t>Value</a:t>
                      </a:r>
                      <a:endParaRPr/>
                    </a:p>
                  </a:txBody>
                  <a:tcPr/>
                </a:tc>
              </a:tr>
              <a:tr h="457200">
                <a:tc>
                  <a:txBody>
                    <a:bodyPr/>
                    <a:p>
                      <a:pPr>
                        <a:defRPr/>
                      </a:pPr>
                      <a:r>
                        <a:rPr/>
                        <a:t>„apple“</a:t>
                      </a:r>
                      <a:endParaRPr/>
                    </a:p>
                  </a:txBody>
                  <a:tcPr/>
                </a:tc>
                <a:tc>
                  <a:txBody>
                    <a:bodyPr/>
                    <a:p>
                      <a:pPr>
                        <a:defRPr/>
                      </a:pPr>
                      <a:r>
                        <a:rPr/>
                        <a:t>„Apfel“</a:t>
                      </a:r>
                      <a:endParaRPr/>
                    </a:p>
                  </a:txBody>
                  <a:tcPr/>
                </a:tc>
              </a:tr>
              <a:tr h="457200">
                <a:tc>
                  <a:txBody>
                    <a:bodyPr/>
                    <a:p>
                      <a:pPr>
                        <a:defRPr/>
                      </a:pPr>
                      <a:r>
                        <a:rPr/>
                        <a:t>„banana“</a:t>
                      </a:r>
                      <a:endParaRPr/>
                    </a:p>
                  </a:txBody>
                  <a:tcPr/>
                </a:tc>
                <a:tc>
                  <a:txBody>
                    <a:bodyPr/>
                    <a:p>
                      <a:pPr>
                        <a:defRPr/>
                      </a:pPr>
                      <a:r>
                        <a:rPr/>
                        <a:t>„Banane“</a:t>
                      </a:r>
                      <a:endParaRPr/>
                    </a:p>
                  </a:txBody>
                  <a:tcPr/>
                </a:tc>
              </a:tr>
              <a:tr h="457200">
                <a:tc>
                  <a:txBody>
                    <a:bodyPr/>
                    <a:p>
                      <a:pPr>
                        <a:defRPr/>
                      </a:pPr>
                      <a:r>
                        <a:rPr/>
                        <a:t>„cherry“</a:t>
                      </a:r>
                      <a:endParaRPr/>
                    </a:p>
                  </a:txBody>
                  <a:tcPr/>
                </a:tc>
                <a:tc>
                  <a:txBody>
                    <a:bodyPr/>
                    <a:p>
                      <a:pPr>
                        <a:defRPr/>
                      </a:pPr>
                      <a:r>
                        <a:rPr/>
                        <a:t>„Kirsche“</a:t>
                      </a:r>
                      <a:endParaRPr/>
                    </a:p>
                  </a:txBody>
                  <a:tcPr/>
                </a:tc>
              </a:tr>
            </a:tbl>
          </a:graphicData>
        </a:graphic>
      </p:graphicFrame>
      <p:pic>
        <p:nvPicPr>
          <p:cNvPr id="1084393092" name=""/>
          <p:cNvPicPr>
            <a:picLocks noChangeAspect="1"/>
          </p:cNvPicPr>
          <p:nvPr/>
        </p:nvPicPr>
        <p:blipFill>
          <a:blip r:embed="rId3"/>
          <a:stretch/>
        </p:blipFill>
        <p:spPr bwMode="auto">
          <a:xfrm>
            <a:off x="5803240" y="4049382"/>
            <a:ext cx="3676649" cy="19240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1433737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a:t>
            </a:r>
            <a:r>
              <a:rPr lang="de-DE" sz="2950" b="1" i="0" u="none" strike="noStrike" cap="none" spc="0">
                <a:solidFill>
                  <a:schemeClr val="bg1"/>
                </a:solidFill>
                <a:latin typeface="+mj-lt"/>
                <a:ea typeface="+mj-lt"/>
                <a:cs typeface="+mj-lt"/>
              </a:rPr>
              <a:t>Dictionaries</a:t>
            </a:r>
            <a:endParaRPr sz="2950"/>
          </a:p>
        </p:txBody>
      </p:sp>
      <p:sp>
        <p:nvSpPr>
          <p:cNvPr id="998193681"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Fügen Sie nun das Key-Value Paar "pear": "Birne" zu my_dict hinzu.</a:t>
            </a:r>
            <a:endParaRPr/>
          </a:p>
        </p:txBody>
      </p:sp>
      <p:pic>
        <p:nvPicPr>
          <p:cNvPr id="2144978162" name=""/>
          <p:cNvPicPr>
            <a:picLocks noChangeAspect="1"/>
          </p:cNvPicPr>
          <p:nvPr/>
        </p:nvPicPr>
        <p:blipFill>
          <a:blip r:embed="rId3"/>
          <a:stretch/>
        </p:blipFill>
        <p:spPr bwMode="auto">
          <a:xfrm flipH="0" flipV="0">
            <a:off x="2091455" y="3180990"/>
            <a:ext cx="8241783" cy="199108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30144065" name="Titel 1"/>
          <p:cNvSpPr>
            <a:spLocks noGrp="1"/>
          </p:cNvSpPr>
          <p:nvPr>
            <p:ph type="title"/>
          </p:nvPr>
        </p:nvSpPr>
        <p:spPr bwMode="auto"/>
        <p:txBody>
          <a:bodyPr/>
          <a:lstStyle>
            <a:lvl1pPr>
              <a:defRPr b="1">
                <a:solidFill>
                  <a:schemeClr val="bg1"/>
                </a:solidFill>
                <a:latin typeface="+mj-lt"/>
              </a:defRPr>
            </a:lvl1pPr>
          </a:lstStyle>
          <a:p>
            <a:pPr>
              <a:defRPr/>
            </a:pPr>
            <a:r>
              <a:rPr/>
              <a:t>Aufgabe </a:t>
            </a:r>
            <a:r>
              <a:rPr/>
              <a:t>Dictionaries</a:t>
            </a:r>
            <a:endParaRPr/>
          </a:p>
        </p:txBody>
      </p:sp>
      <p:sp>
        <p:nvSpPr>
          <p:cNvPr id="1415776555"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Speichere die Werte des Dictionaries my_dict in der Variablen values.</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Speichern Sie die Elemente des Dictionaries my_dict, welche mit der Funktion .items() ausgegeben werden, in der Variablen items.</a:t>
            </a:r>
            <a:endParaRPr/>
          </a:p>
        </p:txBody>
      </p:sp>
      <p:pic>
        <p:nvPicPr>
          <p:cNvPr id="2041570903" name=""/>
          <p:cNvPicPr>
            <a:picLocks noChangeAspect="1"/>
          </p:cNvPicPr>
          <p:nvPr/>
        </p:nvPicPr>
        <p:blipFill>
          <a:blip r:embed="rId3"/>
          <a:stretch/>
        </p:blipFill>
        <p:spPr bwMode="auto">
          <a:xfrm flipH="0" flipV="0">
            <a:off x="2939000" y="3899858"/>
            <a:ext cx="5205740" cy="165833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95420581" name="Titel 1"/>
          <p:cNvSpPr>
            <a:spLocks noGrp="1"/>
          </p:cNvSpPr>
          <p:nvPr>
            <p:ph type="title"/>
          </p:nvPr>
        </p:nvSpPr>
        <p:spPr bwMode="auto"/>
        <p:txBody>
          <a:bodyPr/>
          <a:lstStyle>
            <a:lvl1pPr>
              <a:defRPr b="1">
                <a:solidFill>
                  <a:schemeClr val="bg1"/>
                </a:solidFill>
                <a:latin typeface="+mj-lt"/>
              </a:defRPr>
            </a:lvl1pPr>
          </a:lstStyle>
          <a:p>
            <a:pPr>
              <a:defRPr/>
            </a:pPr>
            <a:r>
              <a:rPr/>
              <a:t>Aufgabe Funktionen</a:t>
            </a:r>
            <a:endParaRPr/>
          </a:p>
        </p:txBody>
      </p:sp>
      <p:sp>
        <p:nvSpPr>
          <p:cNvPr id="1454462643" name="Rectangle 3"/>
          <p:cNvSpPr>
            <a:spLocks noChangeArrowheads="1" noGrp="1"/>
          </p:cNvSpPr>
          <p:nvPr userDrawn="1">
            <p:ph type="body" idx="1"/>
          </p:nvPr>
        </p:nvSpPr>
        <p:spPr bwMode="gray">
          <a:xfrm>
            <a:off x="515407"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 Funktion successor die auf jede Eingabe +1 rechnet.</a:t>
            </a:r>
            <a:endParaRPr lang="de-DE" sz="2150" b="0" i="0" u="none" strike="noStrike" cap="none" spc="0">
              <a:solidFill>
                <a:schemeClr val="tx1"/>
              </a:solidFill>
              <a:latin typeface="Arial"/>
              <a:ea typeface="Arial"/>
              <a:cs typeface="Arial"/>
            </a:endParaRPr>
          </a:p>
          <a:p>
            <a:pPr>
              <a:defRPr/>
            </a:pPr>
            <a:endParaRPr/>
          </a:p>
          <a:p>
            <a:pPr>
              <a:defRPr/>
            </a:pPr>
            <a:r>
              <a:rPr lang="de-DE" sz="2150" b="0" i="0" u="none" strike="noStrike" cap="none" spc="0">
                <a:solidFill>
                  <a:schemeClr val="tx1"/>
                </a:solidFill>
                <a:latin typeface="Arial"/>
                <a:ea typeface="Arial"/>
                <a:cs typeface="Arial"/>
              </a:rPr>
              <a:t>Schreibe eine Funktion add mit den Eingabeparametern a &amp; b, welche die Werte von a &amp; b miteinander addiert.</a:t>
            </a:r>
            <a:endParaRPr lang="de-DE" sz="2150" b="0" i="0" u="none" strike="noStrike" cap="none" spc="0">
              <a:solidFill>
                <a:schemeClr val="tx1"/>
              </a:solidFill>
              <a:latin typeface="Arial"/>
              <a:ea typeface="Arial"/>
              <a:cs typeface="Arial"/>
            </a:endParaRPr>
          </a:p>
          <a:p>
            <a:pPr>
              <a:defRPr/>
            </a:pPr>
            <a:endParaRPr lang="de-DE"/>
          </a:p>
        </p:txBody>
      </p:sp>
      <p:pic>
        <p:nvPicPr>
          <p:cNvPr id="1229746486" name=""/>
          <p:cNvPicPr>
            <a:picLocks noChangeAspect="1"/>
          </p:cNvPicPr>
          <p:nvPr/>
        </p:nvPicPr>
        <p:blipFill>
          <a:blip r:embed="rId3"/>
          <a:stretch/>
        </p:blipFill>
        <p:spPr bwMode="auto">
          <a:xfrm flipH="0" flipV="0">
            <a:off x="4271742" y="3110931"/>
            <a:ext cx="3775515" cy="285171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15264370"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Funktionen</a:t>
            </a:r>
            <a:endParaRPr/>
          </a:p>
        </p:txBody>
      </p:sp>
      <p:sp>
        <p:nvSpPr>
          <p:cNvPr id="375412020"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Aufgabe 1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 Funktion is_odd mit einem Eingabeparameter n die prüft ob die eingegebene Zahl ungerade ist.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Wenn die Zahl gerade ist gebe den Text "Gerade Zahl" und bei ungerade "Ungerade Zahl" zurück.</a:t>
            </a:r>
            <a:endParaRPr/>
          </a:p>
        </p:txBody>
      </p:sp>
      <p:pic>
        <p:nvPicPr>
          <p:cNvPr id="1553346413" name=""/>
          <p:cNvPicPr>
            <a:picLocks noChangeAspect="1"/>
          </p:cNvPicPr>
          <p:nvPr/>
        </p:nvPicPr>
        <p:blipFill>
          <a:blip r:embed="rId3"/>
          <a:stretch/>
        </p:blipFill>
        <p:spPr bwMode="auto">
          <a:xfrm flipH="0" flipV="0">
            <a:off x="2807448" y="3651602"/>
            <a:ext cx="4858400" cy="225066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9897737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Funktionen</a:t>
            </a:r>
            <a:endParaRPr/>
          </a:p>
        </p:txBody>
      </p:sp>
      <p:sp>
        <p:nvSpPr>
          <p:cNvPr id="1580392924"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7 Punkte.</a:t>
            </a:r>
            <a:endParaRPr/>
          </a:p>
          <a:p>
            <a:pPr>
              <a:defRPr/>
            </a:pPr>
            <a:endParaRPr/>
          </a:p>
          <a:p>
            <a:pPr>
              <a:defRPr/>
            </a:pPr>
            <a:r>
              <a:rPr lang="de-DE" sz="2150" b="0" i="0" u="none" strike="noStrike" cap="none" spc="0">
                <a:solidFill>
                  <a:schemeClr val="tx1"/>
                </a:solidFill>
                <a:latin typeface="Arial"/>
                <a:ea typeface="Arial"/>
                <a:cs typeface="Arial"/>
              </a:rPr>
              <a:t>Aufgabe: Schreibe eine Funktion fubar mit Eingabeparameter n.</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Die Funktion soll wie folgt definiert sein:</a:t>
            </a:r>
            <a:endParaRPr lang="de-DE" sz="2150" b="0" i="0" u="none" strike="noStrike" cap="none" spc="0">
              <a:solidFill>
                <a:schemeClr val="tx1"/>
              </a:solidFill>
              <a:latin typeface="Arial"/>
              <a:ea typeface="Arial"/>
              <a:cs typeface="Arial"/>
            </a:endParaRPr>
          </a:p>
          <a:p>
            <a:pPr>
              <a:defRPr/>
            </a:pPr>
            <a:endParaRPr/>
          </a:p>
          <a:p>
            <a:pPr marL="239821" indent="-239821">
              <a:buFont typeface="Arial"/>
              <a:buChar char="–"/>
              <a:defRPr/>
            </a:pPr>
            <a:r>
              <a:rPr lang="de-DE" sz="1400" b="0" i="0" u="none" strike="noStrike" cap="none" spc="0">
                <a:solidFill>
                  <a:schemeClr val="tx1"/>
                </a:solidFill>
                <a:latin typeface="Arial"/>
                <a:ea typeface="Arial"/>
                <a:cs typeface="Arial"/>
              </a:rPr>
              <a:t>Der Eingabeparameter n ist ein Integer, Floats geben False zurück</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Negative zahlen &amp; 0 beenden die Funktion und geben False zurück</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Die Funktion zählt bis einschließlich dem Eingabeparameter n = 9 -&gt; 1, 2, 3, ..., 9</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Bei jedem Schleifendurchlauf soll die Zahl bei der sich die Schleife gerade befindet mittels print ausgegeben werden werden.</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Ist der zurzeitige Schleifendurchlauf durch 3 teilbar, gebe mittels print denn String Foo aus.</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Ist der zurzeitige Schleifendurchlauf durch 5 teilbar, gebe mittels print denn String Bar aus.</a:t>
            </a:r>
            <a:endParaRPr sz="1400" b="0" i="0" u="none" strike="noStrike" cap="none" spc="0">
              <a:solidFill>
                <a:schemeClr val="tx1"/>
              </a:solidFill>
              <a:latin typeface="Arial"/>
              <a:cs typeface="Arial"/>
            </a:endParaRPr>
          </a:p>
          <a:p>
            <a:pPr marL="239821" indent="-239821">
              <a:buFont typeface="Arial"/>
              <a:buChar char="–"/>
              <a:defRPr/>
            </a:pPr>
            <a:r>
              <a:rPr lang="de-DE" sz="1400" b="0" i="0" u="none" strike="noStrike" cap="none" spc="0">
                <a:solidFill>
                  <a:schemeClr val="tx1"/>
                </a:solidFill>
                <a:latin typeface="Arial"/>
                <a:ea typeface="Arial"/>
                <a:cs typeface="Arial"/>
              </a:rPr>
              <a:t>Ist der zurzeitge Schleifendurrchlauf durch 3 &amp; 5 teilbar, gebe mittels print den String FooBar aus.</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4538310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Funktionen</a:t>
            </a:r>
            <a:endParaRPr/>
          </a:p>
        </p:txBody>
      </p:sp>
      <p:sp>
        <p:nvSpPr>
          <p:cNvPr id="583245434" name="Rectangle 3"/>
          <p:cNvSpPr>
            <a:spLocks noChangeArrowheads="1" noGrp="1"/>
          </p:cNvSpPr>
          <p:nvPr userDrawn="1">
            <p:ph type="body" idx="1"/>
          </p:nvPr>
        </p:nvSpPr>
        <p:spPr bwMode="gray">
          <a:xfrm>
            <a:off x="575732" y="1339850"/>
            <a:ext cx="11161183" cy="4622799"/>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endParaRPr/>
          </a:p>
        </p:txBody>
      </p:sp>
      <p:pic>
        <p:nvPicPr>
          <p:cNvPr id="410530778" name=""/>
          <p:cNvPicPr>
            <a:picLocks noChangeAspect="1"/>
          </p:cNvPicPr>
          <p:nvPr/>
        </p:nvPicPr>
        <p:blipFill>
          <a:blip r:embed="rId3"/>
          <a:stretch/>
        </p:blipFill>
        <p:spPr bwMode="auto">
          <a:xfrm flipH="0" flipV="0">
            <a:off x="3916899" y="1216310"/>
            <a:ext cx="4485201" cy="486988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18200181" name="Rectangle 2"/>
          <p:cNvSpPr>
            <a:spLocks noChangeArrowheads="1" noGrp="1"/>
          </p:cNvSpPr>
          <p:nvPr>
            <p:ph type="ctrTitle" hasCustomPrompt="1"/>
          </p:nvPr>
        </p:nvSpPr>
        <p:spPr bwMode="auto">
          <a:xfrm>
            <a:off x="1109133" y="3717031"/>
            <a:ext cx="10363198" cy="1164165"/>
          </a:xfrm>
        </p:spPr>
        <p:txBody>
          <a:bodyPr/>
          <a:lstStyle>
            <a:lvl1pPr>
              <a:defRPr>
                <a:solidFill>
                  <a:schemeClr val="bg1"/>
                </a:solidFill>
              </a:defRPr>
            </a:lvl1pPr>
          </a:lstStyle>
          <a:p>
            <a:pPr>
              <a:defRPr/>
            </a:pPr>
            <a:r>
              <a:rPr/>
              <a:t>Lösungen 2. Tutorial</a:t>
            </a:r>
            <a:endParaRPr/>
          </a:p>
        </p:txBody>
      </p:sp>
      <p:sp>
        <p:nvSpPr>
          <p:cNvPr id="901535154" name="Rectangle 3"/>
          <p:cNvSpPr>
            <a:spLocks noChangeArrowheads="1" noGrp="1"/>
          </p:cNvSpPr>
          <p:nvPr>
            <p:ph type="subTitle" idx="1" hasCustomPrompt="1"/>
          </p:nvPr>
        </p:nvSpPr>
        <p:spPr bwMode="auto">
          <a:xfrm>
            <a:off x="1107018" y="5241033"/>
            <a:ext cx="10329331" cy="444498"/>
          </a:xfrm>
        </p:spPr>
        <p:txBody>
          <a:bodyPr/>
          <a:lstStyle>
            <a:lvl1pPr>
              <a:defRPr>
                <a:solidFill>
                  <a:schemeClr val="bg1"/>
                </a:solidFill>
              </a:defRPr>
            </a:lvl1pPr>
          </a:lstStyle>
          <a:p>
            <a:pPr>
              <a:defRPr/>
            </a:pPr>
            <a:r>
              <a:rPr/>
              <a:t>17+1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84602802" name="Titel 1"/>
          <p:cNvSpPr>
            <a:spLocks noGrp="1"/>
          </p:cNvSpPr>
          <p:nvPr>
            <p:ph type="title"/>
          </p:nvPr>
        </p:nvSpPr>
        <p:spPr bwMode="auto"/>
        <p:txBody>
          <a:bodyPr/>
          <a:lstStyle>
            <a:lvl1pPr>
              <a:defRPr b="1">
                <a:solidFill>
                  <a:schemeClr val="bg1"/>
                </a:solidFill>
                <a:latin typeface="+mj-lt"/>
              </a:defRPr>
            </a:lvl1pPr>
          </a:lstStyle>
          <a:p>
            <a:pPr>
              <a:defRPr/>
            </a:pPr>
            <a:r>
              <a:rPr/>
              <a:t>Aufgabe - Kontrollstruckturen</a:t>
            </a:r>
            <a:endParaRPr/>
          </a:p>
        </p:txBody>
      </p:sp>
      <p:sp>
        <p:nvSpPr>
          <p:cNvPr id="93860963" name="Rectangle 3"/>
          <p:cNvSpPr>
            <a:spLocks noChangeArrowheads="1" noGrp="1"/>
          </p:cNvSpPr>
          <p:nvPr userDrawn="1">
            <p:ph type="body" idx="1"/>
          </p:nvPr>
        </p:nvSpPr>
        <p:spPr bwMode="gray">
          <a:xfrm>
            <a:off x="575731" y="1339849"/>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 Funktion sum_up mit Eingabeparameter n, welcher die Zahlen von 1...n aufsummiert.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Nutze dafür einen for-loop.</a:t>
            </a:r>
            <a:endParaRPr/>
          </a:p>
        </p:txBody>
      </p:sp>
      <p:pic>
        <p:nvPicPr>
          <p:cNvPr id="2104330057" name=""/>
          <p:cNvPicPr>
            <a:picLocks noChangeAspect="1"/>
          </p:cNvPicPr>
          <p:nvPr/>
        </p:nvPicPr>
        <p:blipFill>
          <a:blip r:embed="rId3"/>
          <a:stretch/>
        </p:blipFill>
        <p:spPr bwMode="auto">
          <a:xfrm flipH="0" flipV="0">
            <a:off x="4429125" y="2641132"/>
            <a:ext cx="5750507" cy="307241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0907212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Kontrollstruckturen</a:t>
            </a:r>
            <a:endParaRPr sz="2950"/>
          </a:p>
        </p:txBody>
      </p:sp>
      <p:sp>
        <p:nvSpPr>
          <p:cNvPr id="1970125332"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ist das Dictionary dict2.</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Ändere jeden Wert in diesem Dictionary entsprechend der Formel f(x) = x^3-1 mittels for-loop.</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endParaRPr/>
          </a:p>
        </p:txBody>
      </p:sp>
      <p:pic>
        <p:nvPicPr>
          <p:cNvPr id="49189490" name=""/>
          <p:cNvPicPr>
            <a:picLocks noChangeAspect="1"/>
          </p:cNvPicPr>
          <p:nvPr/>
        </p:nvPicPr>
        <p:blipFill>
          <a:blip r:embed="rId3"/>
          <a:stretch/>
        </p:blipFill>
        <p:spPr bwMode="auto">
          <a:xfrm flipH="0" flipV="0">
            <a:off x="1904718" y="2810808"/>
            <a:ext cx="8251069" cy="315184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1902372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Zusatzaufgabe - Kontrollstruckturen</a:t>
            </a:r>
            <a:endParaRPr/>
          </a:p>
        </p:txBody>
      </p:sp>
      <p:sp>
        <p:nvSpPr>
          <p:cNvPr id="1281041057"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Keine Punkte (Extra Punkt möglich)</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 Liste mittels List Comprehension, welche die Zahlen 1...6 auf deren kubische Zahl 1...216 also der Funktion f(x) = x^3 abbildet.</a:t>
            </a:r>
            <a:endParaRPr/>
          </a:p>
        </p:txBody>
      </p:sp>
      <p:pic>
        <p:nvPicPr>
          <p:cNvPr id="1835703910" name=""/>
          <p:cNvPicPr>
            <a:picLocks noChangeAspect="1"/>
          </p:cNvPicPr>
          <p:nvPr/>
        </p:nvPicPr>
        <p:blipFill>
          <a:blip r:embed="rId3"/>
          <a:stretch/>
        </p:blipFill>
        <p:spPr bwMode="auto">
          <a:xfrm flipH="0" flipV="0">
            <a:off x="1330698" y="3249705"/>
            <a:ext cx="9109254" cy="160636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04164084" name="Titel 1"/>
          <p:cNvSpPr>
            <a:spLocks noGrp="1"/>
          </p:cNvSpPr>
          <p:nvPr>
            <p:ph type="title"/>
          </p:nvPr>
        </p:nvSpPr>
        <p:spPr bwMode="auto"/>
        <p:txBody>
          <a:bodyPr/>
          <a:lstStyle>
            <a:lvl1pPr>
              <a:defRPr b="1">
                <a:solidFill>
                  <a:schemeClr val="bg1"/>
                </a:solidFill>
                <a:latin typeface="+mj-lt"/>
              </a:defRPr>
            </a:lvl1pPr>
          </a:lstStyle>
          <a:p>
            <a:pPr>
              <a:defRPr/>
            </a:pPr>
            <a:r>
              <a:rPr/>
              <a:t>Aufgabe – System Interactions</a:t>
            </a:r>
            <a:endParaRPr/>
          </a:p>
        </p:txBody>
      </p:sp>
      <p:sp>
        <p:nvSpPr>
          <p:cNvPr id="1167230471"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und Öffne eine Datei testfile.txt mit der open Funktion, nutze dafür das with -Statement.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in diese Datei 100 mal den String "Python\n". </a:t>
            </a:r>
            <a:endParaRPr/>
          </a:p>
        </p:txBody>
      </p:sp>
      <p:pic>
        <p:nvPicPr>
          <p:cNvPr id="454577709" name=""/>
          <p:cNvPicPr>
            <a:picLocks noChangeAspect="1"/>
          </p:cNvPicPr>
          <p:nvPr/>
        </p:nvPicPr>
        <p:blipFill>
          <a:blip r:embed="rId3"/>
          <a:stretch/>
        </p:blipFill>
        <p:spPr bwMode="auto">
          <a:xfrm flipH="0" flipV="0">
            <a:off x="416982" y="3651250"/>
            <a:ext cx="5531653" cy="1913030"/>
          </a:xfrm>
          <a:prstGeom prst="rect">
            <a:avLst/>
          </a:prstGeom>
        </p:spPr>
      </p:pic>
      <p:pic>
        <p:nvPicPr>
          <p:cNvPr id="1371807796" name=""/>
          <p:cNvPicPr>
            <a:picLocks noChangeAspect="1"/>
          </p:cNvPicPr>
          <p:nvPr/>
        </p:nvPicPr>
        <p:blipFill>
          <a:blip r:embed="rId4"/>
          <a:stretch/>
        </p:blipFill>
        <p:spPr bwMode="auto">
          <a:xfrm flipH="0" flipV="0">
            <a:off x="6159500" y="3651250"/>
            <a:ext cx="5603715" cy="152185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7568652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System Interactions</a:t>
            </a:r>
            <a:endParaRPr/>
          </a:p>
        </p:txBody>
      </p:sp>
      <p:sp>
        <p:nvSpPr>
          <p:cNvPr id="2009720468" name="Rectangle 3"/>
          <p:cNvSpPr>
            <a:spLocks noChangeArrowheads="1" noGrp="1"/>
          </p:cNvSpPr>
          <p:nvPr userDrawn="1">
            <p:ph type="body" idx="1"/>
          </p:nvPr>
        </p:nvSpPr>
        <p:spPr bwMode="gray">
          <a:xfrm>
            <a:off x="582083"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Öffne die zuvor erstellte Datei testfile.txt im Lesemodus und weiße den Inhalt der .readlines() Funktion der Variabeln lines zu. </a:t>
            </a:r>
            <a:endParaRPr/>
          </a:p>
        </p:txBody>
      </p:sp>
      <p:pic>
        <p:nvPicPr>
          <p:cNvPr id="1421689236" name=""/>
          <p:cNvPicPr>
            <a:picLocks noChangeAspect="1"/>
          </p:cNvPicPr>
          <p:nvPr/>
        </p:nvPicPr>
        <p:blipFill>
          <a:blip r:embed="rId3"/>
          <a:stretch/>
        </p:blipFill>
        <p:spPr bwMode="auto">
          <a:xfrm flipH="0" flipV="0">
            <a:off x="1952015" y="3429000"/>
            <a:ext cx="8414969" cy="179275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38678672" name="Titel 1"/>
          <p:cNvSpPr>
            <a:spLocks noGrp="1"/>
          </p:cNvSpPr>
          <p:nvPr>
            <p:ph type="title"/>
          </p:nvPr>
        </p:nvSpPr>
        <p:spPr bwMode="auto"/>
        <p:txBody>
          <a:bodyPr/>
          <a:lstStyle>
            <a:lvl1pPr>
              <a:defRPr b="1">
                <a:solidFill>
                  <a:schemeClr val="bg1"/>
                </a:solidFill>
                <a:latin typeface="+mj-lt"/>
              </a:defRPr>
            </a:lvl1pPr>
          </a:lstStyle>
          <a:p>
            <a:pPr>
              <a:defRPr/>
            </a:pPr>
            <a:r>
              <a:rPr/>
              <a:t>Memes</a:t>
            </a:r>
            <a:endParaRPr/>
          </a:p>
        </p:txBody>
      </p:sp>
      <p:sp>
        <p:nvSpPr>
          <p:cNvPr id="512873852"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endParaRPr/>
          </a:p>
        </p:txBody>
      </p:sp>
      <p:pic>
        <p:nvPicPr>
          <p:cNvPr id="752847734" name=""/>
          <p:cNvPicPr>
            <a:picLocks noChangeAspect="1"/>
          </p:cNvPicPr>
          <p:nvPr/>
        </p:nvPicPr>
        <p:blipFill>
          <a:blip r:embed="rId3"/>
          <a:stretch/>
        </p:blipFill>
        <p:spPr bwMode="auto">
          <a:xfrm flipH="0" flipV="0">
            <a:off x="1828882" y="904105"/>
            <a:ext cx="8163984" cy="523005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67821426" name="Titel 1"/>
          <p:cNvSpPr>
            <a:spLocks noGrp="1"/>
          </p:cNvSpPr>
          <p:nvPr>
            <p:ph type="title"/>
          </p:nvPr>
        </p:nvSpPr>
        <p:spPr bwMode="auto"/>
        <p:txBody>
          <a:bodyPr/>
          <a:lstStyle>
            <a:lvl1pPr>
              <a:defRPr b="1">
                <a:solidFill>
                  <a:schemeClr val="bg1"/>
                </a:solidFill>
                <a:latin typeface="+mj-lt"/>
              </a:defRPr>
            </a:lvl1pPr>
          </a:lstStyle>
          <a:p>
            <a:pPr>
              <a:defRPr/>
            </a:pPr>
            <a:r>
              <a:rPr/>
              <a:t>Aufgabe - Importing</a:t>
            </a:r>
            <a:endParaRPr/>
          </a:p>
        </p:txBody>
      </p:sp>
      <p:sp>
        <p:nvSpPr>
          <p:cNvPr id="1269808825"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Pythons Built-In Library random und rufe zuerst aus dem Modul die Funktion seed auf mit dem Eingabewert 42, und weiße danach der Variable rand den Wert des Funktionsaufrufes von randint(1,100) zu. </a:t>
            </a:r>
            <a:endParaRPr/>
          </a:p>
        </p:txBody>
      </p:sp>
      <p:pic>
        <p:nvPicPr>
          <p:cNvPr id="2021215860" name=""/>
          <p:cNvPicPr>
            <a:picLocks noChangeAspect="1"/>
          </p:cNvPicPr>
          <p:nvPr/>
        </p:nvPicPr>
        <p:blipFill>
          <a:blip r:embed="rId3"/>
          <a:stretch/>
        </p:blipFill>
        <p:spPr bwMode="auto">
          <a:xfrm flipH="0" flipV="0">
            <a:off x="2466041" y="3492499"/>
            <a:ext cx="6267333" cy="210595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8274025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Importing</a:t>
            </a:r>
            <a:endParaRPr/>
          </a:p>
        </p:txBody>
      </p:sp>
      <p:sp>
        <p:nvSpPr>
          <p:cNvPr id="1968232417"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die Built-In Library datetime als dt.</a:t>
            </a:r>
            <a:endParaRPr/>
          </a:p>
        </p:txBody>
      </p:sp>
      <p:pic>
        <p:nvPicPr>
          <p:cNvPr id="1022596960" name=""/>
          <p:cNvPicPr>
            <a:picLocks noChangeAspect="1"/>
          </p:cNvPicPr>
          <p:nvPr/>
        </p:nvPicPr>
        <p:blipFill>
          <a:blip r:embed="rId3"/>
          <a:stretch/>
        </p:blipFill>
        <p:spPr bwMode="auto">
          <a:xfrm flipH="0" flipV="0">
            <a:off x="2138268" y="3249705"/>
            <a:ext cx="7496823" cy="151531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5893679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Importing</a:t>
            </a:r>
            <a:endParaRPr/>
          </a:p>
        </p:txBody>
      </p:sp>
      <p:sp>
        <p:nvSpPr>
          <p:cNvPr id="1295680851"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die Funktion sqrt aus dem Built-In Modul math.</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Berechne sqrt(4). Speicher das Ergebnis in der variablen s4.</a:t>
            </a:r>
            <a:endParaRPr/>
          </a:p>
        </p:txBody>
      </p:sp>
      <p:pic>
        <p:nvPicPr>
          <p:cNvPr id="1097965441" name=""/>
          <p:cNvPicPr>
            <a:picLocks noChangeAspect="1"/>
          </p:cNvPicPr>
          <p:nvPr/>
        </p:nvPicPr>
        <p:blipFill>
          <a:blip r:embed="rId3"/>
          <a:stretch/>
        </p:blipFill>
        <p:spPr bwMode="auto">
          <a:xfrm flipH="0" flipV="0">
            <a:off x="2544575" y="3204882"/>
            <a:ext cx="6914356" cy="21653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89672999"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Importing</a:t>
            </a:r>
            <a:endParaRPr/>
          </a:p>
        </p:txBody>
      </p:sp>
      <p:sp>
        <p:nvSpPr>
          <p:cNvPr id="859814451"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Importiere das Objekt TextCalendar aus dem Built-In Module calendar als TC.</a:t>
            </a:r>
            <a:endParaRPr/>
          </a:p>
        </p:txBody>
      </p:sp>
      <p:pic>
        <p:nvPicPr>
          <p:cNvPr id="504045379" name=""/>
          <p:cNvPicPr>
            <a:picLocks noChangeAspect="1"/>
          </p:cNvPicPr>
          <p:nvPr/>
        </p:nvPicPr>
        <p:blipFill>
          <a:blip r:embed="rId3"/>
          <a:stretch/>
        </p:blipFill>
        <p:spPr bwMode="auto">
          <a:xfrm flipH="0" flipV="0">
            <a:off x="3372315" y="2452609"/>
            <a:ext cx="4594153" cy="351003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50425911" name="Rectangle 2"/>
          <p:cNvSpPr>
            <a:spLocks noChangeArrowheads="1" noGrp="1"/>
          </p:cNvSpPr>
          <p:nvPr>
            <p:ph type="ctrTitle" hasCustomPrompt="1"/>
          </p:nvPr>
        </p:nvSpPr>
        <p:spPr bwMode="auto">
          <a:xfrm>
            <a:off x="1109133" y="3717030"/>
            <a:ext cx="10363197" cy="1164164"/>
          </a:xfrm>
        </p:spPr>
        <p:txBody>
          <a:bodyPr/>
          <a:lstStyle>
            <a:lvl1pPr>
              <a:defRPr>
                <a:solidFill>
                  <a:schemeClr val="bg1"/>
                </a:solidFill>
              </a:defRPr>
            </a:lvl1pPr>
          </a:lstStyle>
          <a:p>
            <a:pPr>
              <a:defRPr/>
            </a:pPr>
            <a:r>
              <a:rPr/>
              <a:t>Lösungen 3. Extended Applications</a:t>
            </a:r>
            <a:endParaRPr/>
          </a:p>
        </p:txBody>
      </p:sp>
      <p:sp>
        <p:nvSpPr>
          <p:cNvPr id="863311453" name="Rectangle 3"/>
          <p:cNvSpPr>
            <a:spLocks noChangeArrowheads="1" noGrp="1"/>
          </p:cNvSpPr>
          <p:nvPr>
            <p:ph type="subTitle" idx="1" hasCustomPrompt="1"/>
          </p:nvPr>
        </p:nvSpPr>
        <p:spPr bwMode="auto">
          <a:xfrm>
            <a:off x="1107018" y="5241033"/>
            <a:ext cx="10329330" cy="444497"/>
          </a:xfrm>
        </p:spPr>
        <p:txBody>
          <a:bodyPr/>
          <a:lstStyle>
            <a:lvl1pPr>
              <a:defRPr>
                <a:solidFill>
                  <a:schemeClr val="bg1"/>
                </a:solidFill>
              </a:defRPr>
            </a:lvl1pPr>
          </a:lstStyle>
          <a:p>
            <a:pPr>
              <a:defRPr/>
            </a:pPr>
            <a:r>
              <a:rPr/>
              <a:t>26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3679584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Generatoren</a:t>
            </a:r>
            <a:endParaRPr/>
          </a:p>
        </p:txBody>
      </p:sp>
      <p:sp>
        <p:nvSpPr>
          <p:cNvPr id="1738923043" name="Rectangle 3"/>
          <p:cNvSpPr>
            <a:spLocks noChangeArrowheads="1" noGrp="1"/>
          </p:cNvSpPr>
          <p:nvPr userDrawn="1">
            <p:ph type="body" idx="1"/>
          </p:nvPr>
        </p:nvSpPr>
        <p:spPr bwMode="gray">
          <a:xfrm>
            <a:off x="575731" y="1339849"/>
            <a:ext cx="1116118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einen Generator </a:t>
            </a:r>
            <a:r>
              <a:rPr lang="de-DE" sz="2150" b="0" i="1" u="none" strike="noStrike" cap="none" spc="0">
                <a:solidFill>
                  <a:schemeClr val="tx1"/>
                </a:solidFill>
                <a:latin typeface="Arial"/>
                <a:ea typeface="Arial"/>
                <a:cs typeface="Arial"/>
              </a:rPr>
              <a:t>square_count</a:t>
            </a:r>
            <a:r>
              <a:rPr lang="de-DE" sz="2150" b="0" i="0" u="none" strike="noStrike" cap="none" spc="0">
                <a:solidFill>
                  <a:schemeClr val="tx1"/>
                </a:solidFill>
                <a:latin typeface="Arial"/>
                <a:ea typeface="Arial"/>
                <a:cs typeface="Arial"/>
              </a:rPr>
              <a:t> mit dem Eingabeparameter n, der die Quadratzahlen von 1 ... (n-1)² erzeugt.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Wichtig: Wenn </a:t>
            </a:r>
            <a:r>
              <a:rPr lang="de-DE" sz="2150" b="0" i="1" u="none" strike="noStrike" cap="none" spc="0">
                <a:solidFill>
                  <a:schemeClr val="tx1"/>
                </a:solidFill>
                <a:latin typeface="Arial"/>
                <a:ea typeface="Arial"/>
                <a:cs typeface="Arial"/>
              </a:rPr>
              <a:t>square_count</a:t>
            </a:r>
            <a:r>
              <a:rPr lang="de-DE" sz="2150" b="0" i="0" u="none" strike="noStrike" cap="none" spc="0">
                <a:solidFill>
                  <a:schemeClr val="tx1"/>
                </a:solidFill>
                <a:latin typeface="Arial"/>
                <a:ea typeface="Arial"/>
                <a:cs typeface="Arial"/>
              </a:rPr>
              <a:t> kein Generator ist, gibt es 0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Bei einer Eingabe von 5 sollen die Werte 1 4 9 16 ausgegeben werden.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368303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Generatoren</a:t>
            </a:r>
            <a:endParaRPr/>
          </a:p>
        </p:txBody>
      </p:sp>
      <p:sp>
        <p:nvSpPr>
          <p:cNvPr id="382778008" name="Rectangle 3"/>
          <p:cNvSpPr>
            <a:spLocks noChangeArrowheads="1" noGrp="1"/>
          </p:cNvSpPr>
          <p:nvPr userDrawn="1">
            <p:ph type="body" idx="1"/>
          </p:nvPr>
        </p:nvSpPr>
        <p:spPr bwMode="gray">
          <a:xfrm flipH="0" flipV="0">
            <a:off x="2001837" y="3997324"/>
            <a:ext cx="8315325" cy="1965322"/>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b="1"/>
              <a:t>Ausgabe:</a:t>
            </a:r>
            <a:endParaRPr/>
          </a:p>
          <a:p>
            <a:pPr>
              <a:defRPr/>
            </a:pPr>
            <a:r>
              <a:rPr sz="2000" b="0" i="0" u="none">
                <a:solidFill>
                  <a:srgbClr val="000000"/>
                </a:solidFill>
                <a:latin typeface="Arial"/>
                <a:ea typeface="Arial"/>
                <a:cs typeface="Arial"/>
              </a:rPr>
              <a:t>Square Numbers from 0 to 1: 1</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2: 1 4</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3: 1 4 9</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4: 1 4 9 16</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Square Numbers from 0 to 5: 1 4 9 16 25</a:t>
            </a:r>
            <a:endParaRPr/>
          </a:p>
        </p:txBody>
      </p:sp>
      <p:pic>
        <p:nvPicPr>
          <p:cNvPr id="1306163653" name=""/>
          <p:cNvPicPr>
            <a:picLocks noChangeAspect="1"/>
          </p:cNvPicPr>
          <p:nvPr/>
        </p:nvPicPr>
        <p:blipFill>
          <a:blip r:embed="rId3"/>
          <a:stretch/>
        </p:blipFill>
        <p:spPr bwMode="auto">
          <a:xfrm>
            <a:off x="2001837" y="1339849"/>
            <a:ext cx="8315325" cy="265747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1847006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Generatoren</a:t>
            </a:r>
            <a:endParaRPr/>
          </a:p>
        </p:txBody>
      </p:sp>
      <p:sp>
        <p:nvSpPr>
          <p:cNvPr id="2093204421" name="Rectangle 3"/>
          <p:cNvSpPr>
            <a:spLocks noChangeArrowheads="1" noGrp="1"/>
          </p:cNvSpPr>
          <p:nvPr userDrawn="1">
            <p:ph type="body" idx="1"/>
          </p:nvPr>
        </p:nvSpPr>
        <p:spPr bwMode="gray">
          <a:xfrm flipH="0" flipV="0">
            <a:off x="575731" y="1339849"/>
            <a:ext cx="567250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einen Generator </a:t>
            </a:r>
            <a:r>
              <a:rPr lang="de-DE" sz="2150" b="0" i="1" u="none" strike="noStrike" cap="none" spc="0">
                <a:solidFill>
                  <a:schemeClr val="tx1"/>
                </a:solidFill>
                <a:latin typeface="Arial"/>
                <a:ea typeface="Arial"/>
                <a:cs typeface="Arial"/>
              </a:rPr>
              <a:t>naturals</a:t>
            </a:r>
            <a:r>
              <a:rPr lang="de-DE" sz="2150" b="0" i="0" u="none" strike="noStrike" cap="none" spc="0">
                <a:solidFill>
                  <a:schemeClr val="tx1"/>
                </a:solidFill>
                <a:latin typeface="Arial"/>
                <a:ea typeface="Arial"/>
                <a:cs typeface="Arial"/>
              </a:rPr>
              <a:t>, der bei jedem Aufruf die nächste natürliche Zahl ausgibt, beginnend mit 1.</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Es sind </a:t>
            </a:r>
            <a:r>
              <a:rPr lang="de-DE" sz="2150" b="1" i="0" u="none" strike="noStrike" cap="none" spc="0">
                <a:solidFill>
                  <a:schemeClr val="tx1"/>
                </a:solidFill>
                <a:latin typeface="Arial"/>
                <a:ea typeface="Arial"/>
                <a:cs typeface="Arial"/>
              </a:rPr>
              <a:t>keine Eingabeparameter</a:t>
            </a:r>
            <a:r>
              <a:rPr lang="de-DE" sz="2150" b="0" i="0" u="none" strike="noStrike" cap="none" spc="0">
                <a:solidFill>
                  <a:schemeClr val="tx1"/>
                </a:solidFill>
                <a:latin typeface="Arial"/>
                <a:ea typeface="Arial"/>
                <a:cs typeface="Arial"/>
              </a:rPr>
              <a:t> erforderlich.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Wenn die Funktion </a:t>
            </a:r>
            <a:r>
              <a:rPr lang="de-DE" sz="2150" b="1" i="0" u="none" strike="noStrike" cap="none" spc="0">
                <a:solidFill>
                  <a:schemeClr val="tx1"/>
                </a:solidFill>
                <a:latin typeface="Arial"/>
                <a:ea typeface="Arial"/>
                <a:cs typeface="Arial"/>
              </a:rPr>
              <a:t>kein Generator </a:t>
            </a:r>
            <a:r>
              <a:rPr lang="de-DE" sz="2150" b="0" i="0" u="none" strike="noStrike" cap="none" spc="0">
                <a:solidFill>
                  <a:schemeClr val="tx1"/>
                </a:solidFill>
                <a:latin typeface="Arial"/>
                <a:ea typeface="Arial"/>
                <a:cs typeface="Arial"/>
              </a:rPr>
              <a:t>ist, gibt es </a:t>
            </a:r>
            <a:r>
              <a:rPr lang="de-DE" sz="2150" b="1" i="0" u="none" strike="noStrike" cap="none" spc="0">
                <a:solidFill>
                  <a:schemeClr val="tx1"/>
                </a:solidFill>
                <a:latin typeface="Arial"/>
                <a:ea typeface="Arial"/>
                <a:cs typeface="Arial"/>
              </a:rPr>
              <a:t>0 Punkte</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Hinweis: Orientiere dich am Beispiel </a:t>
            </a:r>
            <a:r>
              <a:rPr lang="de-DE" sz="2150" b="0" i="1" u="none" strike="noStrike" cap="none" spc="0">
                <a:solidFill>
                  <a:schemeClr val="tx1"/>
                </a:solidFill>
                <a:latin typeface="Arial"/>
                <a:ea typeface="Arial"/>
                <a:cs typeface="Arial"/>
              </a:rPr>
              <a:t>faktoriel_gen</a:t>
            </a:r>
            <a:r>
              <a:rPr lang="de-DE" sz="2150" b="0" i="0" u="none" strike="noStrike" cap="none" spc="0">
                <a:solidFill>
                  <a:schemeClr val="tx1"/>
                </a:solidFill>
                <a:latin typeface="Arial"/>
                <a:ea typeface="Arial"/>
                <a:cs typeface="Arial"/>
              </a:rPr>
              <a:t>.</a:t>
            </a:r>
            <a:endParaRPr/>
          </a:p>
        </p:txBody>
      </p:sp>
      <p:pic>
        <p:nvPicPr>
          <p:cNvPr id="1823333904" name=""/>
          <p:cNvPicPr>
            <a:picLocks noChangeAspect="1"/>
          </p:cNvPicPr>
          <p:nvPr/>
        </p:nvPicPr>
        <p:blipFill>
          <a:blip r:embed="rId3"/>
          <a:stretch/>
        </p:blipFill>
        <p:spPr bwMode="auto">
          <a:xfrm flipH="0" flipV="0">
            <a:off x="6472351" y="1689501"/>
            <a:ext cx="5696332" cy="392349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226921"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Generatoren</a:t>
            </a:r>
            <a:endParaRPr/>
          </a:p>
        </p:txBody>
      </p:sp>
      <p:pic>
        <p:nvPicPr>
          <p:cNvPr id="1012646385" name=""/>
          <p:cNvPicPr>
            <a:picLocks noChangeAspect="1"/>
          </p:cNvPicPr>
          <p:nvPr>
            <p:ph idx="1"/>
          </p:nvPr>
        </p:nvPicPr>
        <p:blipFill>
          <a:blip r:embed="rId3"/>
          <a:stretch/>
        </p:blipFill>
        <p:spPr bwMode="auto">
          <a:xfrm rot="0">
            <a:off x="720558" y="929540"/>
            <a:ext cx="5086350" cy="2971800"/>
          </a:xfrm>
          <a:prstGeom prst="rect">
            <a:avLst/>
          </a:prstGeom>
        </p:spPr>
      </p:pic>
      <p:pic>
        <p:nvPicPr>
          <p:cNvPr id="1701784013" name=""/>
          <p:cNvPicPr>
            <a:picLocks noChangeAspect="1"/>
          </p:cNvPicPr>
          <p:nvPr>
            <p:ph idx="10"/>
          </p:nvPr>
        </p:nvPicPr>
        <p:blipFill>
          <a:blip r:embed="rId4"/>
          <a:stretch/>
        </p:blipFill>
        <p:spPr bwMode="auto">
          <a:xfrm rot="0" flipH="0" flipV="0">
            <a:off x="6422419" y="1736911"/>
            <a:ext cx="5355919" cy="3576543"/>
          </a:xfrm>
          <a:prstGeom prst="rect">
            <a:avLst/>
          </a:prstGeom>
        </p:spPr>
      </p:pic>
      <p:sp>
        <p:nvSpPr>
          <p:cNvPr id="899669198" name=""/>
          <p:cNvSpPr txBox="1"/>
          <p:nvPr/>
        </p:nvSpPr>
        <p:spPr bwMode="auto">
          <a:xfrm rot="0" flipH="0" flipV="0">
            <a:off x="720558" y="4202205"/>
            <a:ext cx="5088509" cy="6709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b="1"/>
              <a:t>Ausgabe </a:t>
            </a:r>
            <a:r>
              <a:rPr b="0"/>
              <a:t>(test_n = 14)</a:t>
            </a:r>
            <a:r>
              <a:rPr b="1"/>
              <a:t>:</a:t>
            </a:r>
            <a:br>
              <a:rPr sz="1000" b="0" i="0" u="none">
                <a:solidFill>
                  <a:srgbClr val="000000"/>
                </a:solidFill>
                <a:latin typeface="Courier New"/>
                <a:ea typeface="Courier New"/>
                <a:cs typeface="Courier New"/>
              </a:rPr>
            </a:br>
            <a:r>
              <a:rPr sz="2000" b="0" i="1" u="none">
                <a:solidFill>
                  <a:srgbClr val="000000"/>
                </a:solidFill>
                <a:latin typeface="Arial"/>
                <a:ea typeface="Arial"/>
                <a:cs typeface="Arial"/>
              </a:rPr>
              <a:t>1, 2, 3, 4, 5, 6, 7, 8, 9, 10, 11, 12, 13,</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6076848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Datenklassen</a:t>
            </a:r>
            <a:endParaRPr/>
          </a:p>
        </p:txBody>
      </p:sp>
      <p:sp>
        <p:nvSpPr>
          <p:cNvPr id="1050757044" name="Rectangle 3"/>
          <p:cNvSpPr>
            <a:spLocks noChangeArrowheads="1" noGrp="1"/>
          </p:cNvSpPr>
          <p:nvPr userDrawn="1">
            <p:ph type="body" idx="1"/>
          </p:nvPr>
        </p:nvSpPr>
        <p:spPr bwMode="gray">
          <a:xfrm flipH="0" flipV="0">
            <a:off x="575731" y="1339849"/>
            <a:ext cx="520559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 Dataclass </a:t>
            </a:r>
            <a:r>
              <a:rPr lang="de-DE" sz="2150" b="0" i="1" u="none" strike="noStrike" cap="none" spc="0">
                <a:solidFill>
                  <a:schemeClr val="tx1"/>
                </a:solidFill>
                <a:latin typeface="Arial"/>
                <a:ea typeface="Arial"/>
                <a:cs typeface="Arial"/>
              </a:rPr>
              <a:t>Student</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a:defRPr/>
            </a:pPr>
            <a:endParaRPr/>
          </a:p>
          <a:p>
            <a:pPr>
              <a:defRPr/>
            </a:pPr>
            <a:r>
              <a:rPr lang="de-DE" sz="2150" b="0" i="0" u="none" strike="noStrike" cap="none" spc="0">
                <a:solidFill>
                  <a:schemeClr val="tx1"/>
                </a:solidFill>
                <a:latin typeface="Arial"/>
                <a:ea typeface="Arial"/>
                <a:cs typeface="Arial"/>
              </a:rPr>
              <a:t>- Die Hinweise sind aktuell nicht in logischer Reihenfolge.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Struckturier den Code sinnvoll!</a:t>
            </a:r>
            <a:endParaRPr/>
          </a:p>
        </p:txBody>
      </p:sp>
      <p:graphicFrame>
        <p:nvGraphicFramePr>
          <p:cNvPr id="1317337622" name=""/>
          <p:cNvGraphicFramePr>
            <a:graphicFrameLocks xmlns:a="http://schemas.openxmlformats.org/drawingml/2006/main"/>
          </p:cNvGraphicFramePr>
          <p:nvPr/>
        </p:nvGraphicFramePr>
        <p:xfrm>
          <a:off x="6481690" y="2742079"/>
          <a:ext cx="4148582" cy="2881092"/>
        </p:xfrm>
        <a:graphic>
          <a:graphicData uri="http://schemas.openxmlformats.org/drawingml/2006/table">
            <a:tbl>
              <a:tblPr firstRow="1" firstCol="0" lastRow="0" lastCol="0" bandRow="1" bandCol="0">
                <a:tableStyleId>{5C22544A-7EE6-4342-B048-85BDC9FD1C3A}</a:tableStyleId>
              </a:tblPr>
              <a:tblGrid>
                <a:gridCol w="2067941"/>
                <a:gridCol w="2067941"/>
              </a:tblGrid>
              <a:tr h="552700">
                <a:tc>
                  <a:txBody>
                    <a:bodyPr/>
                    <a:p>
                      <a:pPr>
                        <a:defRPr/>
                      </a:pPr>
                      <a:r>
                        <a:rPr/>
                        <a:t>Attribut</a:t>
                      </a:r>
                      <a:endParaRPr/>
                    </a:p>
                  </a:txBody>
                  <a:tcPr/>
                </a:tc>
                <a:tc>
                  <a:txBody>
                    <a:bodyPr/>
                    <a:p>
                      <a:pPr>
                        <a:defRPr/>
                      </a:pPr>
                      <a:r>
                        <a:rPr/>
                        <a:t>Wert</a:t>
                      </a:r>
                      <a:endParaRPr/>
                    </a:p>
                  </a:txBody>
                  <a:tcPr/>
                </a:tc>
              </a:tr>
              <a:tr h="617431">
                <a:tc>
                  <a:txBody>
                    <a:bodyPr/>
                    <a:p>
                      <a:pPr>
                        <a:defRPr/>
                      </a:pPr>
                      <a:r>
                        <a:rPr/>
                        <a:t>vorname</a:t>
                      </a:r>
                      <a:endParaRPr/>
                    </a:p>
                  </a:txBody>
                  <a:tcPr/>
                </a:tc>
                <a:tc>
                  <a:txBody>
                    <a:bodyPr/>
                    <a:p>
                      <a:pPr>
                        <a:defRPr/>
                      </a:pPr>
                      <a:r>
                        <a:rPr/>
                        <a:t>Martin</a:t>
                      </a:r>
                      <a:endParaRPr/>
                    </a:p>
                  </a:txBody>
                  <a:tcPr/>
                </a:tc>
              </a:tr>
              <a:tr h="566087">
                <a:tc>
                  <a:txBody>
                    <a:bodyPr/>
                    <a:p>
                      <a:pPr>
                        <a:defRPr/>
                      </a:pPr>
                      <a:r>
                        <a:rPr/>
                        <a:t>nachname</a:t>
                      </a:r>
                      <a:endParaRPr/>
                    </a:p>
                  </a:txBody>
                  <a:tcPr/>
                </a:tc>
                <a:tc>
                  <a:txBody>
                    <a:bodyPr/>
                    <a:p>
                      <a:pPr>
                        <a:defRPr/>
                      </a:pPr>
                      <a:r>
                        <a:rPr/>
                        <a:t>Le</a:t>
                      </a:r>
                      <a:endParaRPr/>
                    </a:p>
                  </a:txBody>
                  <a:tcPr/>
                </a:tc>
              </a:tr>
              <a:tr h="566087">
                <a:tc>
                  <a:txBody>
                    <a:bodyPr/>
                    <a:p>
                      <a:pPr>
                        <a:defRPr/>
                      </a:pPr>
                      <a:r>
                        <a:rPr/>
                        <a:t>mat_nr</a:t>
                      </a:r>
                      <a:endParaRPr/>
                    </a:p>
                  </a:txBody>
                  <a:tcPr/>
                </a:tc>
                <a:tc>
                  <a:txBody>
                    <a:bodyPr/>
                    <a:p>
                      <a:pPr>
                        <a:defRPr/>
                      </a:pPr>
                      <a:r>
                        <a:rPr/>
                        <a:t>520420</a:t>
                      </a:r>
                      <a:endParaRPr/>
                    </a:p>
                  </a:txBody>
                  <a:tcPr/>
                </a:tc>
              </a:tr>
              <a:tr h="566087">
                <a:tc>
                  <a:txBody>
                    <a:bodyPr/>
                    <a:p>
                      <a:pPr>
                        <a:defRPr/>
                      </a:pPr>
                      <a:r>
                        <a:rPr/>
                        <a:t>semester</a:t>
                      </a:r>
                      <a:endParaRPr/>
                    </a:p>
                  </a:txBody>
                  <a:tcPr/>
                </a:tc>
                <a:tc>
                  <a:txBody>
                    <a:bodyPr/>
                    <a:p>
                      <a:pPr>
                        <a:defRPr/>
                      </a:pPr>
                      <a:r>
                        <a:rPr/>
                        <a:t>5</a:t>
                      </a:r>
                      <a:endParaRPr/>
                    </a:p>
                  </a:txBody>
                  <a:tcPr/>
                </a:tc>
              </a:tr>
            </a:tbl>
          </a:graphicData>
        </a:graphic>
      </p:graphicFrame>
      <p:sp>
        <p:nvSpPr>
          <p:cNvPr id="748825870" name=""/>
          <p:cNvSpPr txBox="1"/>
          <p:nvPr/>
        </p:nvSpPr>
        <p:spPr bwMode="auto">
          <a:xfrm rot="0" flipH="0" flipV="0">
            <a:off x="7539801" y="2022692"/>
            <a:ext cx="2032361"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b="1"/>
              <a:t>Beispielstudent:</a:t>
            </a:r>
            <a:endParaRPr b="1"/>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91123674"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Datenklassen</a:t>
            </a:r>
            <a:endParaRPr/>
          </a:p>
        </p:txBody>
      </p:sp>
      <p:sp>
        <p:nvSpPr>
          <p:cNvPr id="1459828867" name="Inhaltsplatzhalter 2"/>
          <p:cNvSpPr>
            <a:spLocks noGrp="1"/>
          </p:cNvSpPr>
          <p:nvPr>
            <p:ph idx="1"/>
          </p:nvPr>
        </p:nvSpPr>
        <p:spPr bwMode="auto">
          <a:xfrm>
            <a:off x="57573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AutoNum type="arabicPeriod"/>
              <a:defRPr/>
            </a:pPr>
            <a:r>
              <a:rPr lang="de-DE" sz="2150" b="0" i="0" u="none" strike="noStrike" cap="none" spc="0">
                <a:solidFill>
                  <a:schemeClr val="tx1"/>
                </a:solidFill>
                <a:latin typeface="Arial"/>
                <a:ea typeface="Arial"/>
                <a:cs typeface="Arial"/>
              </a:rPr>
              <a:t>Importiere aus dem dataclasses-Modul die Funktion asdict. </a:t>
            </a:r>
            <a:endParaRPr lang="de-DE" sz="2150" b="0" i="0" u="none" strike="noStrike" cap="none" spc="0">
              <a:solidFill>
                <a:schemeClr val="tx1"/>
              </a:solidFill>
              <a:latin typeface="Arial"/>
              <a:ea typeface="Arial"/>
              <a:cs typeface="Arial"/>
            </a:endParaRPr>
          </a:p>
          <a:p>
            <a:pPr marL="322429" indent="-322429">
              <a:buAutoNum type="arabicPeriod"/>
              <a:defRPr/>
            </a:pPr>
            <a:r>
              <a:rPr lang="de-DE" sz="2150" b="0" i="0" u="none" strike="noStrike" cap="none" spc="0">
                <a:solidFill>
                  <a:schemeClr val="tx1"/>
                </a:solidFill>
                <a:latin typeface="Arial"/>
                <a:ea typeface="Arial"/>
                <a:cs typeface="Arial"/>
              </a:rPr>
              <a:t>Die Dataclass soll die Werte </a:t>
            </a:r>
            <a:r>
              <a:rPr lang="de-DE" sz="2150" b="0" i="1" u="none" strike="noStrike" cap="none" spc="0">
                <a:solidFill>
                  <a:schemeClr val="tx1"/>
                </a:solidFill>
                <a:latin typeface="Arial"/>
                <a:ea typeface="Arial"/>
                <a:cs typeface="Arial"/>
              </a:rPr>
              <a:t>vorname</a:t>
            </a:r>
            <a:r>
              <a:rPr lang="de-DE" sz="2150" b="0" i="0" u="none" strike="noStrike" cap="none" spc="0">
                <a:solidFill>
                  <a:schemeClr val="tx1"/>
                </a:solidFill>
                <a:latin typeface="Arial"/>
                <a:ea typeface="Arial"/>
                <a:cs typeface="Arial"/>
              </a:rPr>
              <a:t>, </a:t>
            </a:r>
            <a:r>
              <a:rPr lang="de-DE" sz="2150" b="0" i="1" u="none" strike="noStrike" cap="none" spc="0">
                <a:solidFill>
                  <a:schemeClr val="tx1"/>
                </a:solidFill>
                <a:latin typeface="Arial"/>
                <a:ea typeface="Arial"/>
                <a:cs typeface="Arial"/>
              </a:rPr>
              <a:t>nachname</a:t>
            </a:r>
            <a:r>
              <a:rPr lang="de-DE" sz="2150" b="0" i="0" u="none" strike="noStrike" cap="none" spc="0">
                <a:solidFill>
                  <a:schemeClr val="tx1"/>
                </a:solidFill>
                <a:latin typeface="Arial"/>
                <a:ea typeface="Arial"/>
                <a:cs typeface="Arial"/>
              </a:rPr>
              <a:t>, </a:t>
            </a:r>
            <a:r>
              <a:rPr lang="de-DE" sz="2150" b="0" i="1" u="none" strike="noStrike" cap="none" spc="0">
                <a:solidFill>
                  <a:schemeClr val="tx1"/>
                </a:solidFill>
                <a:latin typeface="Arial"/>
                <a:ea typeface="Arial"/>
                <a:cs typeface="Arial"/>
              </a:rPr>
              <a:t>semester</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mat_nr</a:t>
            </a:r>
            <a:r>
              <a:rPr lang="de-DE" sz="2150" b="0" i="0" u="none" strike="noStrike" cap="none" spc="0">
                <a:solidFill>
                  <a:schemeClr val="tx1"/>
                </a:solidFill>
                <a:latin typeface="Arial"/>
                <a:ea typeface="Arial"/>
                <a:cs typeface="Arial"/>
              </a:rPr>
              <a:t> speichern. Wählen Sie für jedes Attribut den geeigneten Datentyp (z. B. macht es Sinn, die Semesteranzahl als </a:t>
            </a:r>
            <a:r>
              <a:rPr lang="de-DE" sz="2150" b="0" i="1" u="none" strike="noStrike" cap="none" spc="0">
                <a:solidFill>
                  <a:schemeClr val="tx1"/>
                </a:solidFill>
                <a:latin typeface="Arial"/>
                <a:ea typeface="Arial"/>
                <a:cs typeface="Arial"/>
              </a:rPr>
              <a:t>int</a:t>
            </a:r>
            <a:r>
              <a:rPr lang="de-DE" sz="2150" b="0" i="0" u="none" strike="noStrike" cap="none" spc="0">
                <a:solidFill>
                  <a:schemeClr val="tx1"/>
                </a:solidFill>
                <a:latin typeface="Arial"/>
                <a:ea typeface="Arial"/>
                <a:cs typeface="Arial"/>
              </a:rPr>
              <a:t> zu speichern, nicht als </a:t>
            </a:r>
            <a:r>
              <a:rPr lang="de-DE" sz="2150" b="0" i="1" u="none" strike="noStrike" cap="none" spc="0">
                <a:solidFill>
                  <a:schemeClr val="tx1"/>
                </a:solidFill>
                <a:latin typeface="Arial"/>
                <a:ea typeface="Arial"/>
                <a:cs typeface="Arial"/>
              </a:rPr>
              <a:t>float</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Wichtig:</a:t>
            </a:r>
            <a:r>
              <a:rPr lang="de-DE" sz="2150" b="0" i="0" u="none" strike="noStrike" cap="none" spc="0">
                <a:solidFill>
                  <a:schemeClr val="tx1"/>
                </a:solidFill>
                <a:latin typeface="Arial"/>
                <a:ea typeface="Arial"/>
                <a:cs typeface="Arial"/>
              </a:rPr>
              <a:t> Wenn </a:t>
            </a:r>
            <a:r>
              <a:rPr lang="de-DE" sz="2150" b="0" i="1" u="none" strike="noStrike" cap="none" spc="0">
                <a:solidFill>
                  <a:schemeClr val="tx1"/>
                </a:solidFill>
                <a:latin typeface="Arial"/>
                <a:ea typeface="Arial"/>
                <a:cs typeface="Arial"/>
              </a:rPr>
              <a:t>Student</a:t>
            </a:r>
            <a:r>
              <a:rPr lang="de-DE" sz="2150" b="0" i="0" u="none" strike="noStrike" cap="none" spc="0">
                <a:solidFill>
                  <a:schemeClr val="tx1"/>
                </a:solidFill>
                <a:latin typeface="Arial"/>
                <a:ea typeface="Arial"/>
                <a:cs typeface="Arial"/>
              </a:rPr>
              <a:t> keine Dataclass ist, gibt es </a:t>
            </a:r>
            <a:r>
              <a:rPr lang="de-DE" sz="2150" b="1" i="0" u="none" strike="noStrike" cap="none" spc="0">
                <a:solidFill>
                  <a:schemeClr val="tx1"/>
                </a:solidFill>
                <a:latin typeface="Arial"/>
                <a:ea typeface="Arial"/>
                <a:cs typeface="Arial"/>
              </a:rPr>
              <a:t>0 Punkte</a:t>
            </a:r>
            <a:r>
              <a:rPr lang="de-DE" sz="2150" b="0" i="0" u="none" strike="noStrike" cap="none" spc="0">
                <a:solidFill>
                  <a:schemeClr val="tx1"/>
                </a:solidFill>
                <a:latin typeface="Arial"/>
                <a:ea typeface="Arial"/>
                <a:cs typeface="Arial"/>
              </a:rPr>
              <a:t>.</a:t>
            </a:r>
            <a:r>
              <a:rPr lang="de-DE" sz="2150" b="0" i="0" u="none" strike="noStrike" cap="none" spc="0">
                <a:solidFill>
                  <a:schemeClr val="tx1"/>
                </a:solidFill>
                <a:latin typeface="Arial"/>
                <a:ea typeface="Arial"/>
                <a:cs typeface="Arial"/>
              </a:rPr>
              <a:t> </a:t>
            </a:r>
            <a:endParaRPr/>
          </a:p>
          <a:p>
            <a:pPr marL="322429" indent="-322429">
              <a:buFont typeface="Arial"/>
              <a:buChar char="–"/>
              <a:defRPr/>
            </a:pPr>
            <a:r>
              <a:rPr lang="de-DE" sz="2150" b="0" i="0" u="none" strike="noStrike" cap="none" spc="0">
                <a:solidFill>
                  <a:schemeClr val="tx1"/>
                </a:solidFill>
                <a:latin typeface="Arial"/>
                <a:ea typeface="Arial"/>
                <a:cs typeface="Arial"/>
              </a:rPr>
              <a:t>Alle Variablen sollen mit </a:t>
            </a:r>
            <a:r>
              <a:rPr lang="de-DE" sz="2150" b="0" i="1" u="none" strike="noStrike" cap="none" spc="0">
                <a:solidFill>
                  <a:schemeClr val="tx1"/>
                </a:solidFill>
                <a:latin typeface="Arial"/>
                <a:ea typeface="Arial"/>
                <a:cs typeface="Arial"/>
              </a:rPr>
              <a:t>Type Hints</a:t>
            </a:r>
            <a:r>
              <a:rPr lang="de-DE" sz="2150" b="0" i="0" u="none" strike="noStrike" cap="none" spc="0">
                <a:solidFill>
                  <a:schemeClr val="tx1"/>
                </a:solidFill>
                <a:latin typeface="Arial"/>
                <a:ea typeface="Arial"/>
                <a:cs typeface="Arial"/>
              </a:rPr>
              <a:t> versehen werden.</a:t>
            </a:r>
            <a:endParaRPr/>
          </a:p>
          <a:p>
            <a:pPr marL="322429" indent="-322429">
              <a:buFont typeface="Arial"/>
              <a:buChar char="–"/>
              <a:defRPr/>
            </a:pPr>
            <a:endParaRPr lang="de-DE" sz="2150" b="0" i="0" u="none" strike="noStrike" cap="none" spc="0">
              <a:solidFill>
                <a:schemeClr val="tx1"/>
              </a:solidFill>
              <a:latin typeface="Arial"/>
              <a:ea typeface="Arial"/>
              <a:cs typeface="Arial"/>
            </a:endParaRPr>
          </a:p>
        </p:txBody>
      </p:sp>
      <p:sp>
        <p:nvSpPr>
          <p:cNvPr id="918399824" name="Inhaltsplatzhalter 2"/>
          <p:cNvSpPr>
            <a:spLocks noGrp="1"/>
          </p:cNvSpPr>
          <p:nvPr>
            <p:ph idx="10"/>
          </p:nvPr>
        </p:nvSpPr>
        <p:spPr bwMode="auto">
          <a:xfrm>
            <a:off x="6480042" y="1199999"/>
            <a:ext cx="537599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Font typeface="Arial"/>
              <a:buChar char="–"/>
              <a:defRPr/>
            </a:pPr>
            <a:r>
              <a:rPr lang="de-DE" sz="2150" b="0" i="0" u="none" strike="noStrike" cap="none" spc="0">
                <a:solidFill>
                  <a:schemeClr val="tx1"/>
                </a:solidFill>
                <a:latin typeface="Arial"/>
                <a:ea typeface="Arial"/>
                <a:cs typeface="Arial"/>
              </a:rPr>
              <a:t>Hat eines der Attribute keinen optimalen Datentyp, gibt es trotzdem Punkte, solange die Mehrheit korrekt ist.</a:t>
            </a:r>
            <a:endParaRPr/>
          </a:p>
          <a:p>
            <a:pPr>
              <a:defRPr/>
            </a:pPr>
            <a:r>
              <a:rPr/>
              <a:t>3. </a:t>
            </a:r>
            <a:r>
              <a:rPr lang="de-DE" sz="2150" b="0" i="0" u="none" strike="noStrike" cap="none" spc="0">
                <a:solidFill>
                  <a:schemeClr val="tx1"/>
                </a:solidFill>
                <a:latin typeface="Arial"/>
                <a:ea typeface="Arial"/>
                <a:cs typeface="Arial"/>
              </a:rPr>
              <a:t>Erstelle ein Objekt mit den Werten des Beispielstudenten und weise das Ergebnis von </a:t>
            </a:r>
            <a:r>
              <a:rPr lang="de-DE" sz="2150" b="0" i="1" u="none" strike="noStrike" cap="none" spc="0">
                <a:solidFill>
                  <a:schemeClr val="tx1"/>
                </a:solidFill>
                <a:latin typeface="Arial"/>
                <a:ea typeface="Arial"/>
                <a:cs typeface="Arial"/>
              </a:rPr>
              <a:t>asdict(&lt;beispielstudent&gt;)</a:t>
            </a:r>
            <a:r>
              <a:rPr lang="de-DE" sz="2150" b="0" i="0" u="none" strike="noStrike" cap="none" spc="0">
                <a:solidFill>
                  <a:schemeClr val="tx1"/>
                </a:solidFill>
                <a:latin typeface="Arial"/>
                <a:ea typeface="Arial"/>
                <a:cs typeface="Arial"/>
              </a:rPr>
              <a:t> der Variablen </a:t>
            </a:r>
            <a:r>
              <a:rPr lang="de-DE" sz="2150" b="0" i="1" u="none" strike="noStrike" cap="none" spc="0">
                <a:solidFill>
                  <a:schemeClr val="tx1"/>
                </a:solidFill>
                <a:latin typeface="Arial"/>
                <a:ea typeface="Arial"/>
                <a:cs typeface="Arial"/>
              </a:rPr>
              <a:t>stud</a:t>
            </a:r>
            <a:r>
              <a:rPr lang="de-DE" sz="2150" b="0" i="0" u="none" strike="noStrike" cap="none" spc="0">
                <a:solidFill>
                  <a:schemeClr val="tx1"/>
                </a:solidFill>
                <a:latin typeface="Arial"/>
                <a:ea typeface="Arial"/>
                <a:cs typeface="Arial"/>
              </a:rPr>
              <a:t> zu.</a:t>
            </a:r>
            <a:endParaRPr/>
          </a:p>
          <a:p>
            <a:pPr>
              <a:defRPr/>
            </a:pPr>
            <a:r>
              <a:rPr/>
              <a:t>4. </a:t>
            </a:r>
            <a:r>
              <a:rPr lang="de-DE" sz="2150" b="0" i="0" u="none" strike="noStrike" cap="none" spc="0">
                <a:solidFill>
                  <a:schemeClr val="tx1"/>
                </a:solidFill>
                <a:latin typeface="Arial"/>
                <a:ea typeface="Arial"/>
                <a:cs typeface="Arial"/>
              </a:rPr>
              <a:t>Füge Kommentare ein, die sich auf die jeweilige </a:t>
            </a:r>
            <a:r>
              <a:rPr lang="de-DE" sz="2150" b="0" i="0" u="sng" strike="noStrike" cap="none" spc="0">
                <a:solidFill>
                  <a:schemeClr val="tx1"/>
                </a:solidFill>
                <a:latin typeface="Arial"/>
                <a:ea typeface="Arial"/>
                <a:cs typeface="Arial"/>
                <a:hlinkClick r:id="rId3" tooltip=""/>
              </a:rPr>
              <a:t>PEP 8</a:t>
            </a:r>
            <a:r>
              <a:rPr lang="de-DE" sz="2150" b="0" i="0" u="none" strike="noStrike" cap="none" spc="0">
                <a:solidFill>
                  <a:schemeClr val="tx1"/>
                </a:solidFill>
                <a:latin typeface="Arial"/>
                <a:ea typeface="Arial"/>
                <a:cs typeface="Arial"/>
              </a:rPr>
              <a:t> Regel beziehen.</a:t>
            </a:r>
            <a:endParaRPr lang="de-DE" sz="2150" b="0" i="0" u="none" strike="noStrike" cap="none" spc="0">
              <a:solidFill>
                <a:schemeClr val="tx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00252236"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Datenklassen</a:t>
            </a:r>
            <a:endParaRPr/>
          </a:p>
        </p:txBody>
      </p:sp>
      <p:pic>
        <p:nvPicPr>
          <p:cNvPr id="204369569" name=""/>
          <p:cNvPicPr>
            <a:picLocks noChangeAspect="1"/>
          </p:cNvPicPr>
          <p:nvPr>
            <p:ph idx="1"/>
          </p:nvPr>
        </p:nvPicPr>
        <p:blipFill>
          <a:blip r:embed="rId3"/>
          <a:stretch/>
        </p:blipFill>
        <p:spPr bwMode="auto">
          <a:xfrm rot="0">
            <a:off x="575732" y="1236070"/>
            <a:ext cx="5375999" cy="4487859"/>
          </a:xfrm>
          <a:prstGeom prst="rect">
            <a:avLst/>
          </a:prstGeom>
        </p:spPr>
      </p:pic>
      <p:pic>
        <p:nvPicPr>
          <p:cNvPr id="1598258586" name=""/>
          <p:cNvPicPr>
            <a:picLocks noChangeAspect="1"/>
          </p:cNvPicPr>
          <p:nvPr>
            <p:ph idx="10"/>
          </p:nvPr>
        </p:nvPicPr>
        <p:blipFill>
          <a:blip r:embed="rId4"/>
          <a:stretch/>
        </p:blipFill>
        <p:spPr bwMode="auto">
          <a:xfrm rot="0">
            <a:off x="6562955" y="1508324"/>
            <a:ext cx="5210174" cy="394335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3506030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Datenklassen</a:t>
            </a:r>
            <a:endParaRPr/>
          </a:p>
        </p:txBody>
      </p:sp>
      <p:sp>
        <p:nvSpPr>
          <p:cNvPr id="821849969" name="Rectangle 3"/>
          <p:cNvSpPr>
            <a:spLocks noChangeArrowheads="1" noGrp="1"/>
          </p:cNvSpPr>
          <p:nvPr userDrawn="1">
            <p:ph type="body" idx="1"/>
          </p:nvPr>
        </p:nvSpPr>
        <p:spPr bwMode="gray">
          <a:xfrm flipH="0" flipV="0">
            <a:off x="575731" y="1339849"/>
            <a:ext cx="11167534"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sind zwei Listen </a:t>
            </a:r>
            <a:r>
              <a:rPr lang="de-DE" sz="2150" b="0" i="1" u="none" strike="noStrike" cap="none" spc="0">
                <a:solidFill>
                  <a:schemeClr val="tx1"/>
                </a:solidFill>
                <a:latin typeface="Arial"/>
                <a:ea typeface="Arial"/>
                <a:cs typeface="Arial"/>
              </a:rPr>
              <a:t>colorn</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colorv_hex</a:t>
            </a:r>
            <a:r>
              <a:rPr lang="de-DE" sz="2150" b="0" i="0" u="none" strike="noStrike" cap="none" spc="0">
                <a:solidFill>
                  <a:schemeClr val="tx1"/>
                </a:solidFill>
                <a:latin typeface="Arial"/>
                <a:ea typeface="Arial"/>
                <a:cs typeface="Arial"/>
              </a:rPr>
              <a:t>, die zueinander indexsortiert sind.</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Erstelle eine Dataclass </a:t>
            </a:r>
            <a:r>
              <a:rPr lang="de-DE" sz="2150" b="0" i="1" u="none" strike="noStrike" cap="none" spc="0">
                <a:solidFill>
                  <a:schemeClr val="tx1"/>
                </a:solidFill>
                <a:latin typeface="Arial"/>
                <a:ea typeface="Arial"/>
                <a:cs typeface="Arial"/>
              </a:rPr>
              <a:t>Color</a:t>
            </a:r>
            <a:r>
              <a:rPr lang="de-DE" sz="2150" b="0" i="0" u="none" strike="noStrike" cap="none" spc="0">
                <a:solidFill>
                  <a:schemeClr val="tx1"/>
                </a:solidFill>
                <a:latin typeface="Arial"/>
                <a:ea typeface="Arial"/>
                <a:cs typeface="Arial"/>
              </a:rPr>
              <a:t> mit den Attributen </a:t>
            </a:r>
            <a:r>
              <a:rPr lang="de-DE" sz="2150" b="0" i="1" u="none" strike="noStrike" cap="none" spc="0">
                <a:solidFill>
                  <a:schemeClr val="tx1"/>
                </a:solidFill>
                <a:latin typeface="Arial"/>
                <a:ea typeface="Arial"/>
                <a:cs typeface="Arial"/>
              </a:rPr>
              <a:t>name</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value</a:t>
            </a:r>
            <a:r>
              <a:rPr lang="de-DE" sz="2150" b="0" i="0" u="none" strike="noStrike" cap="none" spc="0">
                <a:solidFill>
                  <a:schemeClr val="tx1"/>
                </a:solidFill>
                <a:latin typeface="Arial"/>
                <a:ea typeface="Arial"/>
                <a:cs typeface="Arial"/>
              </a:rPr>
              <a:t> und versehe sie mit passenden Type Hints.</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Erzeuge anschließend eine Liste, die die Werte aus </a:t>
            </a:r>
            <a:r>
              <a:rPr lang="de-DE" sz="2150" b="0" i="1" u="none" strike="noStrike" cap="none" spc="0">
                <a:solidFill>
                  <a:schemeClr val="tx1"/>
                </a:solidFill>
                <a:latin typeface="Arial"/>
                <a:ea typeface="Arial"/>
                <a:cs typeface="Arial"/>
              </a:rPr>
              <a:t>colorn</a:t>
            </a:r>
            <a:r>
              <a:rPr lang="de-DE" sz="2150" b="0" i="0" u="none" strike="noStrike" cap="none" spc="0">
                <a:solidFill>
                  <a:schemeClr val="tx1"/>
                </a:solidFill>
                <a:latin typeface="Arial"/>
                <a:ea typeface="Arial"/>
                <a:cs typeface="Arial"/>
              </a:rPr>
              <a:t> und </a:t>
            </a:r>
            <a:r>
              <a:rPr lang="de-DE" sz="2150" b="0" i="1" u="none" strike="noStrike" cap="none" spc="0">
                <a:solidFill>
                  <a:schemeClr val="tx1"/>
                </a:solidFill>
                <a:latin typeface="Arial"/>
                <a:ea typeface="Arial"/>
                <a:cs typeface="Arial"/>
              </a:rPr>
              <a:t>colorv_hex</a:t>
            </a:r>
            <a:r>
              <a:rPr lang="de-DE" sz="2150" b="0" i="0" u="none" strike="noStrike" cap="none" spc="0">
                <a:solidFill>
                  <a:schemeClr val="tx1"/>
                </a:solidFill>
                <a:latin typeface="Arial"/>
                <a:ea typeface="Arial"/>
                <a:cs typeface="Arial"/>
              </a:rPr>
              <a:t> in Instanzen der Dataclass </a:t>
            </a:r>
            <a:r>
              <a:rPr lang="de-DE" sz="2150" b="0" i="1" u="none" strike="noStrike" cap="none" spc="0">
                <a:solidFill>
                  <a:schemeClr val="tx1"/>
                </a:solidFill>
                <a:latin typeface="Arial"/>
                <a:ea typeface="Arial"/>
                <a:cs typeface="Arial"/>
              </a:rPr>
              <a:t>Color</a:t>
            </a:r>
            <a:r>
              <a:rPr lang="de-DE" sz="2150" b="0" i="0" u="none" strike="noStrike" cap="none" spc="0">
                <a:solidFill>
                  <a:schemeClr val="tx1"/>
                </a:solidFill>
                <a:latin typeface="Arial"/>
                <a:ea typeface="Arial"/>
                <a:cs typeface="Arial"/>
              </a:rPr>
              <a:t> umwandelt, und speichere diese Liste in der Variablen </a:t>
            </a:r>
            <a:r>
              <a:rPr lang="de-DE" sz="2150" b="0" i="1" u="none" strike="noStrike" cap="none" spc="0">
                <a:solidFill>
                  <a:schemeClr val="tx1"/>
                </a:solidFill>
                <a:latin typeface="Arial"/>
                <a:ea typeface="Arial"/>
                <a:cs typeface="Arial"/>
              </a:rPr>
              <a:t>colors</a:t>
            </a:r>
            <a:r>
              <a:rPr lang="de-DE" sz="2150" b="0" i="0" u="none" strike="noStrike" cap="none" spc="0">
                <a:solidFill>
                  <a:schemeClr val="tx1"/>
                </a:solidFill>
                <a:latin typeface="Arial"/>
                <a:ea typeface="Arial"/>
                <a:cs typeface="Arial"/>
              </a:rPr>
              <a:t>.</a:t>
            </a:r>
            <a:endParaRPr/>
          </a:p>
        </p:txBody>
      </p:sp>
      <p:pic>
        <p:nvPicPr>
          <p:cNvPr id="703394570" name=""/>
          <p:cNvPicPr>
            <a:picLocks noChangeAspect="1"/>
          </p:cNvPicPr>
          <p:nvPr/>
        </p:nvPicPr>
        <p:blipFill>
          <a:blip r:embed="rId3"/>
          <a:stretch/>
        </p:blipFill>
        <p:spPr bwMode="auto">
          <a:xfrm flipH="0" flipV="0">
            <a:off x="1088918" y="4790514"/>
            <a:ext cx="10141163" cy="107557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72581744"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Datenklassen</a:t>
            </a:r>
            <a:endParaRPr/>
          </a:p>
        </p:txBody>
      </p:sp>
      <p:pic>
        <p:nvPicPr>
          <p:cNvPr id="2095150485" name=""/>
          <p:cNvPicPr>
            <a:picLocks noChangeAspect="1"/>
          </p:cNvPicPr>
          <p:nvPr>
            <p:ph idx="1"/>
          </p:nvPr>
        </p:nvPicPr>
        <p:blipFill>
          <a:blip r:embed="rId3"/>
          <a:stretch/>
        </p:blipFill>
        <p:spPr bwMode="auto">
          <a:xfrm rot="0" flipH="0" flipV="0">
            <a:off x="623533" y="1151137"/>
            <a:ext cx="3392863" cy="2479985"/>
          </a:xfrm>
          <a:prstGeom prst="rect">
            <a:avLst/>
          </a:prstGeom>
        </p:spPr>
      </p:pic>
      <p:pic>
        <p:nvPicPr>
          <p:cNvPr id="1828244603" name=""/>
          <p:cNvPicPr>
            <a:picLocks noChangeAspect="1"/>
          </p:cNvPicPr>
          <p:nvPr>
            <p:ph idx="10"/>
          </p:nvPr>
        </p:nvPicPr>
        <p:blipFill>
          <a:blip r:embed="rId4"/>
          <a:stretch/>
        </p:blipFill>
        <p:spPr bwMode="auto">
          <a:xfrm rot="0">
            <a:off x="6431473" y="1365916"/>
            <a:ext cx="4333874" cy="2952749"/>
          </a:xfrm>
          <a:prstGeom prst="rect">
            <a:avLst/>
          </a:prstGeom>
        </p:spPr>
      </p:pic>
      <p:pic>
        <p:nvPicPr>
          <p:cNvPr id="1489694164" name=""/>
          <p:cNvPicPr>
            <a:picLocks noChangeAspect="1"/>
          </p:cNvPicPr>
          <p:nvPr/>
        </p:nvPicPr>
        <p:blipFill>
          <a:blip r:embed="rId5"/>
          <a:stretch/>
        </p:blipFill>
        <p:spPr bwMode="auto">
          <a:xfrm>
            <a:off x="623533" y="4585353"/>
            <a:ext cx="8258175" cy="638174"/>
          </a:xfrm>
          <a:prstGeom prst="rect">
            <a:avLst/>
          </a:prstGeom>
        </p:spPr>
      </p:pic>
      <p:sp>
        <p:nvSpPr>
          <p:cNvPr id="1444909728" name=""/>
          <p:cNvSpPr txBox="1"/>
          <p:nvPr/>
        </p:nvSpPr>
        <p:spPr bwMode="auto">
          <a:xfrm rot="0" flipH="0" flipV="0">
            <a:off x="623533" y="4217177"/>
            <a:ext cx="1655756"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Möglichkeit 1:</a:t>
            </a:r>
            <a:endParaRPr/>
          </a:p>
        </p:txBody>
      </p:sp>
      <p:sp>
        <p:nvSpPr>
          <p:cNvPr id="1481633254" name=""/>
          <p:cNvSpPr txBox="1"/>
          <p:nvPr/>
        </p:nvSpPr>
        <p:spPr bwMode="auto">
          <a:xfrm rot="0" flipH="0" flipV="0">
            <a:off x="6431473" y="968077"/>
            <a:ext cx="1655756"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Möglichkeit 2:</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8677338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Datenklassen</a:t>
            </a:r>
            <a:endParaRPr/>
          </a:p>
        </p:txBody>
      </p:sp>
      <p:sp>
        <p:nvSpPr>
          <p:cNvPr id="187492256" name="Rectangle 3"/>
          <p:cNvSpPr>
            <a:spLocks noChangeArrowheads="1" noGrp="1"/>
          </p:cNvSpPr>
          <p:nvPr userDrawn="1">
            <p:ph type="body" idx="1"/>
          </p:nvPr>
        </p:nvSpPr>
        <p:spPr bwMode="gray">
          <a:xfrm flipH="0" flipV="0">
            <a:off x="575731" y="1339849"/>
            <a:ext cx="5015157" cy="4571252"/>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ist ein Dictionary </a:t>
            </a:r>
            <a:r>
              <a:rPr lang="de-DE" sz="2150" b="0" i="1" u="none" strike="noStrike" cap="none" spc="0">
                <a:solidFill>
                  <a:schemeClr val="tx1"/>
                </a:solidFill>
                <a:latin typeface="Arial"/>
                <a:ea typeface="Arial"/>
                <a:cs typeface="Arial"/>
              </a:rPr>
              <a:t>dict_obj</a:t>
            </a:r>
            <a:r>
              <a:rPr lang="de-DE" sz="2150" b="0" i="0" u="none" strike="noStrike" cap="none" spc="0">
                <a:solidFill>
                  <a:schemeClr val="tx1"/>
                </a:solidFill>
                <a:latin typeface="Arial"/>
                <a:ea typeface="Arial"/>
                <a:cs typeface="Arial"/>
              </a:rPr>
              <a:t>.</a:t>
            </a:r>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Erstelle eine Dataclass </a:t>
            </a:r>
            <a:r>
              <a:rPr lang="de-DE" sz="2150" b="0" i="1" u="none" strike="noStrike" cap="none" spc="0">
                <a:solidFill>
                  <a:schemeClr val="tx1"/>
                </a:solidFill>
                <a:latin typeface="Arial"/>
                <a:ea typeface="Arial"/>
                <a:cs typeface="Arial"/>
              </a:rPr>
              <a:t>Transaction</a:t>
            </a:r>
            <a:r>
              <a:rPr lang="de-DE" sz="2150" b="0" i="0" u="none" strike="noStrike" cap="none" spc="0">
                <a:solidFill>
                  <a:schemeClr val="tx1"/>
                </a:solidFill>
                <a:latin typeface="Arial"/>
                <a:ea typeface="Arial"/>
                <a:cs typeface="Arial"/>
              </a:rPr>
              <a:t>, die die Originalstruktur des Dictionaries abbildet.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Achte dabei auf </a:t>
            </a:r>
            <a:r>
              <a:rPr lang="de-DE" sz="2150" b="1" i="0" u="none" strike="noStrike" cap="none" spc="0">
                <a:solidFill>
                  <a:schemeClr val="tx1"/>
                </a:solidFill>
                <a:latin typeface="Arial"/>
                <a:ea typeface="Arial"/>
                <a:cs typeface="Arial"/>
              </a:rPr>
              <a:t>korrekte Type Hint</a:t>
            </a:r>
            <a:r>
              <a:rPr lang="de-DE" sz="2150" b="0" i="0" u="none" strike="noStrike" cap="none" spc="0">
                <a:solidFill>
                  <a:schemeClr val="tx1"/>
                </a:solidFill>
                <a:latin typeface="Arial"/>
                <a:ea typeface="Arial"/>
                <a:cs typeface="Arial"/>
              </a:rPr>
              <a:t> für die einzelnen Attribute.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Schreibe </a:t>
            </a:r>
            <a:r>
              <a:rPr lang="de-DE" sz="2150" b="1" i="0" u="none" strike="noStrike" cap="none" spc="0">
                <a:solidFill>
                  <a:schemeClr val="tx1"/>
                </a:solidFill>
                <a:latin typeface="Arial"/>
                <a:ea typeface="Arial"/>
                <a:cs typeface="Arial"/>
              </a:rPr>
              <a:t>unterhalb der Dataclass in einer Markdown-Zeile</a:t>
            </a:r>
            <a:r>
              <a:rPr lang="de-DE" sz="2150" b="0" i="0" u="none" strike="noStrike" cap="none" spc="0">
                <a:solidFill>
                  <a:schemeClr val="tx1"/>
                </a:solidFill>
                <a:latin typeface="Arial"/>
                <a:ea typeface="Arial"/>
                <a:cs typeface="Arial"/>
              </a:rPr>
              <a:t> deine Begründung, warum du diese Struktur gewählt hast. </a:t>
            </a:r>
            <a:r>
              <a:rPr lang="de-DE" sz="2150" b="1" i="0" u="none" strike="noStrike" cap="none" spc="0">
                <a:solidFill>
                  <a:schemeClr val="tx1"/>
                </a:solidFill>
                <a:latin typeface="Arial"/>
                <a:ea typeface="Arial"/>
                <a:cs typeface="Arial"/>
              </a:rPr>
              <a:t>(!! Nicht als Kommentar !!)</a:t>
            </a:r>
            <a:endParaRPr lang="de-DE" sz="2150" b="0" i="0" u="none" strike="noStrike" cap="none" spc="0">
              <a:solidFill>
                <a:schemeClr val="tx1"/>
              </a:solidFill>
              <a:latin typeface="Arial"/>
              <a:cs typeface="Arial"/>
            </a:endParaRPr>
          </a:p>
        </p:txBody>
      </p:sp>
      <p:pic>
        <p:nvPicPr>
          <p:cNvPr id="1550014971" name=""/>
          <p:cNvPicPr>
            <a:picLocks noChangeAspect="1"/>
          </p:cNvPicPr>
          <p:nvPr/>
        </p:nvPicPr>
        <p:blipFill>
          <a:blip r:embed="rId3"/>
          <a:stretch/>
        </p:blipFill>
        <p:spPr bwMode="auto">
          <a:xfrm flipH="0" flipV="0">
            <a:off x="5749639" y="2064857"/>
            <a:ext cx="6344330" cy="289374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87116533" name="Titel 1"/>
          <p:cNvSpPr>
            <a:spLocks noGrp="1"/>
          </p:cNvSpPr>
          <p:nvPr>
            <p:ph type="title"/>
          </p:nvPr>
        </p:nvSpPr>
        <p:spPr bwMode="auto"/>
        <p:txBody>
          <a:bodyPr/>
          <a:lstStyle>
            <a:lvl1pPr>
              <a:defRPr>
                <a:latin typeface="+mn-lt"/>
              </a:defRPr>
            </a:lvl1pPr>
          </a:lstStyle>
          <a:p>
            <a:pPr>
              <a:defRPr/>
            </a:pPr>
            <a:r>
              <a:rPr/>
              <a:t>Aufgabe Datenklassen</a:t>
            </a:r>
            <a:endParaRPr/>
          </a:p>
        </p:txBody>
      </p:sp>
      <p:pic>
        <p:nvPicPr>
          <p:cNvPr id="449950963" name=""/>
          <p:cNvPicPr>
            <a:picLocks noChangeAspect="1"/>
          </p:cNvPicPr>
          <p:nvPr>
            <p:ph idx="1"/>
          </p:nvPr>
        </p:nvPicPr>
        <p:blipFill>
          <a:blip r:embed="rId3"/>
          <a:stretch/>
        </p:blipFill>
        <p:spPr bwMode="auto">
          <a:xfrm rot="0" flipH="0" flipV="0">
            <a:off x="575733" y="1084649"/>
            <a:ext cx="4150685" cy="4675350"/>
          </a:xfrm>
          <a:prstGeom prst="rect">
            <a:avLst/>
          </a:prstGeom>
        </p:spPr>
      </p:pic>
      <p:sp>
        <p:nvSpPr>
          <p:cNvPr id="726138983" name="Inhaltsplatzhalter 2"/>
          <p:cNvSpPr>
            <a:spLocks noGrp="1"/>
          </p:cNvSpPr>
          <p:nvPr>
            <p:ph idx="10"/>
          </p:nvPr>
        </p:nvSpPr>
        <p:spPr bwMode="auto">
          <a:xfrm flipH="0" flipV="0">
            <a:off x="5146323" y="1199999"/>
            <a:ext cx="6709719"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sz="2000" i="1"/>
              <a:t>„</a:t>
            </a:r>
            <a:r>
              <a:rPr sz="2000" b="0" i="1" u="none">
                <a:solidFill>
                  <a:srgbClr val="000000"/>
                </a:solidFill>
                <a:latin typeface="Arial"/>
                <a:ea typeface="Arial"/>
                <a:cs typeface="Arial"/>
              </a:rPr>
              <a:t>Die vorliegende Struktur bildet die Grundlage für die Verarbeitung finanzieller Transaktionen. </a:t>
            </a:r>
            <a:endParaRPr sz="2000" b="0" i="1" u="none">
              <a:solidFill>
                <a:srgbClr val="000000"/>
              </a:solidFill>
              <a:latin typeface="Arial"/>
              <a:ea typeface="Arial"/>
              <a:cs typeface="Arial"/>
            </a:endParaRPr>
          </a:p>
          <a:p>
            <a:pPr>
              <a:defRPr/>
            </a:pPr>
            <a:endParaRPr sz="2000" i="1"/>
          </a:p>
          <a:p>
            <a:pPr>
              <a:defRPr/>
            </a:pPr>
            <a:r>
              <a:rPr sz="2000" b="0" i="1" u="none">
                <a:solidFill>
                  <a:srgbClr val="000000"/>
                </a:solidFill>
                <a:latin typeface="Arial"/>
                <a:ea typeface="Arial"/>
                <a:cs typeface="Arial"/>
              </a:rPr>
              <a:t>Für die Repräsentation, aufgeteilt auf zwei separate, jedoch logisch miteinander verknüpfte Datenklassen, wurde bewusst entschieden, um eine hohe Modularität und Wiederverwendbarkeit der Daten sicherzustellen.</a:t>
            </a:r>
            <a:endParaRPr sz="2000" b="0" i="1" u="none">
              <a:solidFill>
                <a:srgbClr val="000000"/>
              </a:solidFill>
              <a:latin typeface="Arial"/>
              <a:ea typeface="Arial"/>
              <a:cs typeface="Arial"/>
            </a:endParaRPr>
          </a:p>
          <a:p>
            <a:pPr>
              <a:defRPr/>
            </a:pPr>
            <a:endParaRPr sz="2000" b="0" i="1" u="none">
              <a:solidFill>
                <a:srgbClr val="000000"/>
              </a:solidFill>
              <a:latin typeface="Arial"/>
              <a:ea typeface="Arial"/>
              <a:cs typeface="Arial"/>
            </a:endParaRPr>
          </a:p>
          <a:p>
            <a:pPr>
              <a:defRPr/>
            </a:pPr>
            <a:r>
              <a:rPr sz="2000" b="0" i="1" u="none">
                <a:solidFill>
                  <a:srgbClr val="000000"/>
                </a:solidFill>
                <a:latin typeface="Arial"/>
                <a:ea typeface="Arial"/>
                <a:cs typeface="Arial"/>
              </a:rPr>
              <a:t>Das gewählte Modell ermöglicht es, unabhängige Analysen der Empfänger (hier: Recipient) effizient und ohne direkte Abhängigkeit von transaktionsspezifischen Daten durchzuführen, wodurch eine klare Trennung der Verantwortlichkeiten sowie eine verbesserte Wartbarkeit des Systems erreicht wird.</a:t>
            </a:r>
            <a:r>
              <a:rPr sz="2000" i="1"/>
              <a:t>“</a:t>
            </a:r>
            <a:endParaRPr sz="1800" b="0" i="0" u="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33939928" name="Rectangle 2"/>
          <p:cNvSpPr>
            <a:spLocks noChangeArrowheads="1" noGrp="1"/>
          </p:cNvSpPr>
          <p:nvPr>
            <p:ph type="ctrTitle" hasCustomPrompt="1"/>
          </p:nvPr>
        </p:nvSpPr>
        <p:spPr bwMode="auto">
          <a:xfrm>
            <a:off x="1109133" y="3717032"/>
            <a:ext cx="10363199" cy="1164166"/>
          </a:xfrm>
        </p:spPr>
        <p:txBody>
          <a:bodyPr/>
          <a:lstStyle>
            <a:lvl1pPr>
              <a:defRPr>
                <a:solidFill>
                  <a:schemeClr val="bg1"/>
                </a:solidFill>
              </a:defRPr>
            </a:lvl1pPr>
          </a:lstStyle>
          <a:p>
            <a:pPr>
              <a:defRPr/>
            </a:pPr>
            <a:r>
              <a:rPr/>
              <a:t>KI-Regeln</a:t>
            </a:r>
            <a:endParaRPr/>
          </a:p>
        </p:txBody>
      </p:sp>
      <p:sp>
        <p:nvSpPr>
          <p:cNvPr id="455098126" name="Rectangle 3"/>
          <p:cNvSpPr>
            <a:spLocks noChangeArrowheads="1" noGrp="1"/>
          </p:cNvSpPr>
          <p:nvPr>
            <p:ph type="subTitle" idx="1" hasCustomPrompt="1"/>
          </p:nvPr>
        </p:nvSpPr>
        <p:spPr bwMode="auto">
          <a:xfrm>
            <a:off x="1107018" y="5241033"/>
            <a:ext cx="10329332" cy="444499"/>
          </a:xfrm>
        </p:spPr>
        <p:txBody>
          <a:bodyPr/>
          <a:lstStyle>
            <a:lvl1pPr>
              <a:defRPr>
                <a:solidFill>
                  <a:schemeClr val="bg1"/>
                </a:solidFill>
              </a:defRPr>
            </a:lvl1pPr>
          </a:lstStyle>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18375782" name="Titel 1"/>
          <p:cNvSpPr>
            <a:spLocks noGrp="1"/>
          </p:cNvSpPr>
          <p:nvPr>
            <p:ph type="title"/>
          </p:nvPr>
        </p:nvSpPr>
        <p:spPr bwMode="auto"/>
        <p:txBody>
          <a:bodyPr/>
          <a:lstStyle>
            <a:lvl1pPr>
              <a:defRPr>
                <a:latin typeface="+mn-lt"/>
              </a:defRPr>
            </a:lvl1pPr>
          </a:lstStyle>
          <a:p>
            <a:pPr>
              <a:defRPr/>
            </a:pPr>
            <a:r>
              <a:rPr/>
              <a:t>KI Regeln - Programmierung</a:t>
            </a:r>
            <a:endParaRPr/>
          </a:p>
        </p:txBody>
      </p:sp>
      <p:sp>
        <p:nvSpPr>
          <p:cNvPr id="1359676275" name="Inhaltsplatzhalter 2"/>
          <p:cNvSpPr>
            <a:spLocks noGrp="1"/>
          </p:cNvSpPr>
          <p:nvPr>
            <p:ph idx="1"/>
          </p:nvPr>
        </p:nvSpPr>
        <p:spPr bwMode="auto">
          <a:xfrm flipH="0" flipV="0">
            <a:off x="575732" y="1199999"/>
            <a:ext cx="11167533"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AutoNum type="arabicPeriod"/>
              <a:defRPr/>
            </a:pPr>
            <a:r>
              <a:rPr/>
              <a:t>Die Verantwortung für KI-generierten Code obliegt dem/der Studierenden</a:t>
            </a:r>
            <a:endParaRPr/>
          </a:p>
          <a:p>
            <a:pPr marL="322429" indent="-322429">
              <a:buAutoNum type="arabicPeriod"/>
              <a:defRPr/>
            </a:pPr>
            <a:endParaRPr/>
          </a:p>
          <a:p>
            <a:pPr marL="322429" indent="-322429">
              <a:buAutoNum type="arabicPeriod"/>
              <a:defRPr/>
            </a:pPr>
            <a:r>
              <a:rPr/>
              <a:t>Python Objekte (Funktionen/Klassen/Logische Blöcke) sind mittels </a:t>
            </a:r>
            <a:r>
              <a:rPr i="1"/>
              <a:t>Docstring</a:t>
            </a:r>
            <a:r>
              <a:rPr i="0"/>
              <a:t> kommentiert. Hierbei gilt:</a:t>
            </a:r>
            <a:endParaRPr i="0"/>
          </a:p>
          <a:p>
            <a:pPr lvl="2">
              <a:buClr>
                <a:schemeClr val="tx1"/>
              </a:buClr>
              <a:buFont typeface="Arial"/>
              <a:buChar char="–"/>
              <a:defRPr/>
            </a:pPr>
            <a:r>
              <a:rPr lang="de-DE" sz="2150" b="0" i="0" u="none" strike="noStrike" cap="none" spc="0">
                <a:solidFill>
                  <a:schemeClr val="tx1"/>
                </a:solidFill>
                <a:latin typeface="Arial"/>
                <a:ea typeface="Arial"/>
                <a:cs typeface="Arial"/>
              </a:rPr>
              <a:t>Angabe des verwendeten KI Modells inklusive Zugriffsdatum</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Angabe des verwendeten Prompts</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Zweck der Nutzung ist zu erläutern</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Zitations- sowie Verständniskommentare der KI sind zu entfernen</a:t>
            </a:r>
            <a:endParaRPr sz="2150" i="0"/>
          </a:p>
          <a:p>
            <a:pPr lvl="2">
              <a:buClr>
                <a:schemeClr val="tx1"/>
              </a:buClr>
              <a:buFont typeface="Arial"/>
              <a:buChar char="–"/>
              <a:defRPr/>
            </a:pPr>
            <a:r>
              <a:rPr lang="de-DE" sz="2150" b="0" i="0" u="none" strike="noStrike" cap="none" spc="0">
                <a:solidFill>
                  <a:schemeClr val="tx1"/>
                </a:solidFill>
                <a:latin typeface="Arial"/>
                <a:ea typeface="Arial"/>
                <a:cs typeface="Arial"/>
              </a:rPr>
              <a:t>Die Einhaltung von PEP8 ist zu überprüfen</a:t>
            </a:r>
            <a:endParaRPr sz="2150" b="0" i="0" u="none" strike="noStrike" cap="none" spc="0">
              <a:solidFill>
                <a:schemeClr val="tx1"/>
              </a:solidFill>
              <a:latin typeface="Times New Roman"/>
              <a:cs typeface="Times New Roman"/>
            </a:endParaRPr>
          </a:p>
          <a:p>
            <a:pPr marL="322429" indent="-322429">
              <a:buAutoNum type="arabicPeriod"/>
              <a:defRPr/>
            </a:pPr>
            <a:endParaRPr i="0"/>
          </a:p>
          <a:p>
            <a:pPr marL="322429" indent="-322429">
              <a:buAutoNum type="arabicPeriod"/>
              <a:defRPr/>
            </a:pPr>
            <a:r>
              <a:rPr lang="de-DE" sz="2150" b="0" i="0" u="none" strike="noStrike" cap="none" spc="0">
                <a:solidFill>
                  <a:schemeClr val="tx1"/>
                </a:solidFill>
                <a:latin typeface="Arial"/>
                <a:ea typeface="Arial"/>
                <a:cs typeface="Arial"/>
              </a:rPr>
              <a:t>KI Generierter Code unterliegt gesonderten Styling. </a:t>
            </a:r>
            <a:r>
              <a:rPr lang="de-DE" sz="2150" b="1" i="0" u="none" strike="noStrike" cap="none" spc="0">
                <a:solidFill>
                  <a:schemeClr val="tx1"/>
                </a:solidFill>
                <a:latin typeface="Arial"/>
                <a:ea typeface="Arial"/>
                <a:cs typeface="Arial"/>
              </a:rPr>
              <a:t>Alle</a:t>
            </a:r>
            <a:r>
              <a:rPr lang="de-DE" sz="2150" b="0" i="0" u="none" strike="noStrike" cap="none" spc="0">
                <a:solidFill>
                  <a:schemeClr val="tx1"/>
                </a:solidFill>
                <a:latin typeface="Arial"/>
                <a:ea typeface="Arial"/>
                <a:cs typeface="Arial"/>
              </a:rPr>
              <a:t> logischen Blöcke sind mit einem Kommentar zu versehen, der den jeweiligen Zweck kurz beschreibt.</a:t>
            </a:r>
            <a:endParaRPr i="0"/>
          </a:p>
          <a:p>
            <a:pPr marL="322429" indent="-322429">
              <a:buAutoNum type="arabicPeriod"/>
              <a:defRPr/>
            </a:pPr>
            <a:endParaRPr i="0"/>
          </a:p>
          <a:p>
            <a:pPr lvl="2">
              <a:buClr>
                <a:schemeClr val="tx1"/>
              </a:buClr>
              <a:buFont typeface="Arial"/>
              <a:buChar char="–"/>
              <a:defRPr/>
            </a:pPr>
            <a:endParaRPr i="0"/>
          </a:p>
          <a:p>
            <a:pPr marL="256109" lvl="2" indent="0">
              <a:buClr>
                <a:schemeClr val="tx1"/>
              </a:buClr>
              <a:buFont typeface="Arial"/>
              <a:buNone/>
              <a:defRPr/>
            </a:pPr>
            <a:endParaRPr/>
          </a:p>
          <a:p>
            <a:pPr marL="256109" lvl="2" indent="0">
              <a:buClr>
                <a:schemeClr val="tx1"/>
              </a:buClr>
              <a:buFont typeface="Arial"/>
              <a:buNone/>
              <a:defRPr/>
            </a:pPr>
            <a:endParaRPr lang="de-DE" sz="2150" b="0" i="0" u="none" strike="noStrike" cap="none" spc="0">
              <a:solidFill>
                <a:schemeClr val="tx1"/>
              </a:solidFill>
              <a:latin typeface="Times New Roman"/>
              <a:cs typeface="Times New Roman"/>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67590341" name="Titel 1"/>
          <p:cNvSpPr>
            <a:spLocks noGrp="1"/>
          </p:cNvSpPr>
          <p:nvPr>
            <p:ph type="title"/>
          </p:nvPr>
        </p:nvSpPr>
        <p:spPr bwMode="auto"/>
        <p:txBody>
          <a:bodyPr/>
          <a:lstStyle>
            <a:lvl1pPr>
              <a:defRPr>
                <a:latin typeface="+mn-lt"/>
              </a:defRPr>
            </a:lvl1pPr>
          </a:lstStyle>
          <a:p>
            <a:pPr>
              <a:defRPr/>
            </a:pPr>
            <a:r>
              <a:rPr/>
              <a:t>KI Regeln - Programmierung</a:t>
            </a:r>
            <a:endParaRPr/>
          </a:p>
        </p:txBody>
      </p:sp>
      <p:pic>
        <p:nvPicPr>
          <p:cNvPr id="129879625" name=""/>
          <p:cNvPicPr>
            <a:picLocks noChangeAspect="1"/>
          </p:cNvPicPr>
          <p:nvPr>
            <p:ph idx="1"/>
          </p:nvPr>
        </p:nvPicPr>
        <p:blipFill>
          <a:blip r:embed="rId3"/>
          <a:stretch/>
        </p:blipFill>
        <p:spPr bwMode="auto">
          <a:xfrm rot="0" flipH="0" flipV="0">
            <a:off x="352206" y="1279338"/>
            <a:ext cx="5925977" cy="3613896"/>
          </a:xfrm>
          <a:prstGeom prst="rect">
            <a:avLst/>
          </a:prstGeom>
        </p:spPr>
      </p:pic>
      <p:pic>
        <p:nvPicPr>
          <p:cNvPr id="342705237" name=""/>
          <p:cNvPicPr>
            <a:picLocks noChangeAspect="1"/>
          </p:cNvPicPr>
          <p:nvPr>
            <p:ph idx="10"/>
          </p:nvPr>
        </p:nvPicPr>
        <p:blipFill>
          <a:blip r:embed="rId4"/>
          <a:stretch/>
        </p:blipFill>
        <p:spPr bwMode="auto">
          <a:xfrm rot="0" flipH="0" flipV="0">
            <a:off x="6281957" y="1279338"/>
            <a:ext cx="5574084" cy="361389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51052530" name="Titel 1"/>
          <p:cNvSpPr>
            <a:spLocks noGrp="1"/>
          </p:cNvSpPr>
          <p:nvPr>
            <p:ph type="title"/>
          </p:nvPr>
        </p:nvSpPr>
        <p:spPr bwMode="auto"/>
        <p:txBody>
          <a:bodyPr/>
          <a:lstStyle>
            <a:lvl1pPr>
              <a:defRPr>
                <a:latin typeface="+mn-lt"/>
              </a:defRPr>
            </a:lvl1pPr>
          </a:lstStyle>
          <a:p>
            <a:pPr>
              <a:defRPr/>
            </a:pPr>
            <a:r>
              <a:rPr/>
              <a:t>KI Regeln</a:t>
            </a:r>
            <a:r>
              <a:rPr/>
              <a:t> - Programmierung</a:t>
            </a:r>
            <a:endParaRPr/>
          </a:p>
        </p:txBody>
      </p:sp>
      <p:pic>
        <p:nvPicPr>
          <p:cNvPr id="450754846" name=""/>
          <p:cNvPicPr>
            <a:picLocks noChangeAspect="1"/>
          </p:cNvPicPr>
          <p:nvPr>
            <p:ph idx="1"/>
          </p:nvPr>
        </p:nvPicPr>
        <p:blipFill>
          <a:blip r:embed="rId3"/>
          <a:stretch/>
        </p:blipFill>
        <p:spPr bwMode="auto">
          <a:xfrm rot="0" flipH="0" flipV="0">
            <a:off x="267572" y="873181"/>
            <a:ext cx="6475589" cy="2449019"/>
          </a:xfrm>
          <a:prstGeom prst="rect">
            <a:avLst/>
          </a:prstGeom>
        </p:spPr>
      </p:pic>
      <p:pic>
        <p:nvPicPr>
          <p:cNvPr id="2054529458" name=""/>
          <p:cNvPicPr>
            <a:picLocks noChangeAspect="1"/>
          </p:cNvPicPr>
          <p:nvPr>
            <p:ph idx="10"/>
          </p:nvPr>
        </p:nvPicPr>
        <p:blipFill>
          <a:blip r:embed="rId4"/>
          <a:stretch/>
        </p:blipFill>
        <p:spPr bwMode="auto">
          <a:xfrm rot="0" flipH="0" flipV="0">
            <a:off x="5574233" y="1892250"/>
            <a:ext cx="5688633" cy="4209028"/>
          </a:xfrm>
          <a:prstGeom prst="rect">
            <a:avLst/>
          </a:prstGeom>
        </p:spPr>
      </p:pic>
      <p:sp>
        <p:nvSpPr>
          <p:cNvPr id="1915622306" name=""/>
          <p:cNvSpPr/>
          <p:nvPr/>
        </p:nvSpPr>
        <p:spPr bwMode="auto">
          <a:xfrm rot="0" flipH="0" flipV="0">
            <a:off x="3213308" y="4444999"/>
            <a:ext cx="1961029" cy="803088"/>
          </a:xfrm>
          <a:prstGeom prst="rightArrow">
            <a:avLst>
              <a:gd name="adj1" fmla="val 50000"/>
              <a:gd name="adj2" fmla="val 50000"/>
            </a:avLst>
          </a:prstGeom>
          <a:ln w="19050"/>
        </p:spPr>
        <p:style>
          <a:lnRef idx="2">
            <a:schemeClr val="accent5">
              <a:shade val="50000"/>
            </a:schemeClr>
          </a:lnRef>
          <a:fillRef idx="1">
            <a:schemeClr val="accent5"/>
          </a:fillRef>
          <a:effectRef idx="0">
            <a:schemeClr val="accent5"/>
          </a:effectRef>
          <a:fontRef idx="minor">
            <a:schemeClr val="lt1"/>
          </a:fontRef>
        </p:style>
        <p:txBody>
          <a:bodyPr/>
          <a:p>
            <a:pPr>
              <a:defRPr/>
            </a:pPr>
            <a:endParaRPr>
              <a:solidFill>
                <a:schemeClr val="tx1"/>
              </a:solidFill>
            </a:endParaRPr>
          </a:p>
        </p:txBody>
      </p:sp>
      <p:sp>
        <p:nvSpPr>
          <p:cNvPr id="2117527254" name=""/>
          <p:cNvSpPr txBox="1"/>
          <p:nvPr/>
        </p:nvSpPr>
        <p:spPr bwMode="auto">
          <a:xfrm rot="0" flipH="0" flipV="0">
            <a:off x="1175853" y="4155514"/>
            <a:ext cx="3017969" cy="36611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t>Transformiert nach Regeln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16119000" name="Titel 1"/>
          <p:cNvSpPr>
            <a:spLocks noGrp="1"/>
          </p:cNvSpPr>
          <p:nvPr>
            <p:ph type="title"/>
          </p:nvPr>
        </p:nvSpPr>
        <p:spPr bwMode="auto"/>
        <p:txBody>
          <a:bodyPr/>
          <a:lstStyle>
            <a:lvl1pPr>
              <a:defRPr>
                <a:latin typeface="+mn-lt"/>
              </a:defRPr>
            </a:lvl1pPr>
          </a:lstStyle>
          <a:p>
            <a:pPr>
              <a:defRPr/>
            </a:pPr>
            <a:r>
              <a:rPr/>
              <a:t>KI Regeln - Texte</a:t>
            </a:r>
            <a:endParaRPr/>
          </a:p>
        </p:txBody>
      </p:sp>
      <p:sp>
        <p:nvSpPr>
          <p:cNvPr id="2071181930" name="Inhaltsplatzhalter 2"/>
          <p:cNvSpPr>
            <a:spLocks noGrp="1"/>
          </p:cNvSpPr>
          <p:nvPr>
            <p:ph idx="1"/>
          </p:nvPr>
        </p:nvSpPr>
        <p:spPr bwMode="auto">
          <a:xfrm flipH="0" flipV="0">
            <a:off x="575732" y="1199999"/>
            <a:ext cx="11167533" cy="201235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marL="322429" indent="-322429">
              <a:buAutoNum type="arabicPeriod"/>
              <a:defRPr/>
            </a:pPr>
            <a:r>
              <a:rPr lang="de-DE" sz="2150" b="0" i="0" u="none" strike="noStrike" cap="none" spc="0">
                <a:solidFill>
                  <a:schemeClr val="tx1"/>
                </a:solidFill>
                <a:latin typeface="+mn-lt"/>
                <a:ea typeface="+mn-lt"/>
                <a:cs typeface="+mn-lt"/>
              </a:rPr>
              <a:t>Die Verantwortung für KI-generierten Text obliegt dem/der Studierenden</a:t>
            </a:r>
            <a:endParaRPr/>
          </a:p>
          <a:p>
            <a:pPr marL="322429" indent="-322429">
              <a:buAutoNum type="arabicPeriod"/>
              <a:defRPr/>
            </a:pPr>
            <a:endParaRPr/>
          </a:p>
          <a:p>
            <a:pPr marL="322429" indent="-322429">
              <a:buAutoNum type="arabicPeriod"/>
              <a:defRPr/>
            </a:pPr>
            <a:r>
              <a:rPr/>
              <a:t>KI generierter/bearbeiteter Text muss gekennzeichnet werden (Datum &amp; Model).</a:t>
            </a:r>
            <a:endParaRPr/>
          </a:p>
          <a:p>
            <a:pPr marL="322429" indent="-322429">
              <a:buAutoNum type="arabicPeriod"/>
              <a:defRPr/>
            </a:pPr>
            <a:endParaRPr/>
          </a:p>
          <a:p>
            <a:pPr marL="322429" indent="-322429">
              <a:buAutoNum type="arabicPeriod"/>
              <a:defRPr/>
            </a:pPr>
            <a:r>
              <a:rPr/>
              <a:t>Falls KI nur zur Korrektur verwendet wird muss am Ende des Textes der Satz stehen: „</a:t>
            </a:r>
            <a:r>
              <a:rPr b="0" i="1"/>
              <a:t>Korrektur der Sätze erfolgte mit &lt;KI-Model&gt; am &lt;Datum&gt;</a:t>
            </a:r>
            <a:r>
              <a:rPr i="1"/>
              <a:t>“</a:t>
            </a:r>
            <a:r>
              <a:rPr/>
              <a:t> </a:t>
            </a:r>
            <a:endParaRPr/>
          </a:p>
          <a:p>
            <a:pPr algn="just">
              <a:defRPr/>
            </a:pPr>
            <a:r>
              <a:rPr/>
              <a:t>	</a:t>
            </a:r>
            <a:endParaRPr/>
          </a:p>
          <a:p>
            <a:pPr marL="256109" lvl="2" indent="0">
              <a:buClr>
                <a:schemeClr val="tx1"/>
              </a:buClr>
              <a:buFont typeface="Arial"/>
              <a:buNone/>
              <a:defRPr/>
            </a:pPr>
            <a:endParaRPr i="0"/>
          </a:p>
          <a:p>
            <a:pPr marL="256109" lvl="2" indent="0">
              <a:buClr>
                <a:schemeClr val="tx1"/>
              </a:buClr>
              <a:buFont typeface="Arial"/>
              <a:buNone/>
              <a:defRPr/>
            </a:pPr>
            <a:endParaRPr i="0"/>
          </a:p>
        </p:txBody>
      </p:sp>
      <p:sp>
        <p:nvSpPr>
          <p:cNvPr id="1917178368" name=""/>
          <p:cNvSpPr txBox="1"/>
          <p:nvPr/>
        </p:nvSpPr>
        <p:spPr bwMode="auto">
          <a:xfrm rot="0" flipH="0" flipV="0">
            <a:off x="1991628" y="3165661"/>
            <a:ext cx="7830120" cy="31093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de-DE" sz="1800" b="0" i="0" u="none" strike="noStrike" cap="none" spc="0">
                <a:solidFill>
                  <a:schemeClr val="tx1"/>
                </a:solidFill>
                <a:latin typeface="+mn-lt"/>
                <a:ea typeface="+mn-ea"/>
                <a:cs typeface="+mn-cs"/>
              </a:rPr>
              <a:t>Bsp.:</a:t>
            </a:r>
            <a:endParaRPr sz="1800"/>
          </a:p>
          <a:p>
            <a:pPr algn="just">
              <a:defRPr/>
            </a:pPr>
            <a:r>
              <a:rPr lang="de-DE" sz="1800" b="0" i="0" u="none" strike="noStrike" cap="none" spc="0">
                <a:solidFill>
                  <a:schemeClr val="tx1"/>
                </a:solidFill>
                <a:latin typeface="+mn-lt"/>
                <a:ea typeface="+mn-ea"/>
                <a:cs typeface="+mn-cs"/>
              </a:rPr>
              <a:t>	(ChatGPT am 26.11.2025)</a:t>
            </a:r>
            <a:endParaRPr sz="1800"/>
          </a:p>
          <a:p>
            <a:pPr algn="just">
              <a:defRPr/>
            </a:pPr>
            <a:endParaRPr lang="de-DE" sz="1800" b="0" i="1" u="none" strike="noStrike" cap="none" spc="0">
              <a:solidFill>
                <a:schemeClr val="tx1"/>
              </a:solidFill>
              <a:latin typeface="Times New Roman"/>
              <a:cs typeface="Times New Roman"/>
            </a:endParaRPr>
          </a:p>
          <a:p>
            <a:pPr algn="just">
              <a:defRPr/>
            </a:pPr>
            <a:r>
              <a:rPr lang="de-DE" sz="1800" b="0" i="1" u="none" strike="noStrike" cap="none" spc="0">
                <a:solidFill>
                  <a:schemeClr val="tx1"/>
                </a:solidFill>
                <a:latin typeface="Arial"/>
                <a:ea typeface="Arial"/>
                <a:cs typeface="Arial"/>
              </a:rPr>
              <a:t>„</a:t>
            </a:r>
            <a:r>
              <a:rPr lang="de-DE" sz="1800" b="0" i="1" u="none" strike="noStrike" cap="none" spc="0">
                <a:solidFill>
                  <a:srgbClr val="000000"/>
                </a:solidFill>
                <a:latin typeface="Arial"/>
                <a:ea typeface="Arial"/>
                <a:cs typeface="Arial"/>
              </a:rPr>
              <a:t>Diese Funktion kann verwendet werden, um die Fakultät einer Zahl schrittweise zu berechnen und dabei jeden Zwischenwert zu erhalten. Sie ist besonders nützlich, wenn große Fakultäten berechnet werden sollen und man den Fortschritt beobachten oder Zwischenergebnisse weiterverarbeiten möchte. Außerdem eignet sie sich gut für speichereffiziente Berechnungen, da sie die Werte nacheinander generiert, anstatt alles auf einmal zu speichern.</a:t>
            </a:r>
            <a:r>
              <a:rPr lang="de-DE" sz="1800" b="0" i="1" u="none" strike="noStrike" cap="none" spc="0">
                <a:solidFill>
                  <a:schemeClr val="tx1"/>
                </a:solidFill>
                <a:latin typeface="Arial"/>
                <a:ea typeface="Arial"/>
                <a:cs typeface="Arial"/>
              </a:rPr>
              <a:t>“</a:t>
            </a:r>
            <a:endParaRPr lang="de-DE" sz="1800" b="0" i="1" u="none" strike="noStrike" cap="none" spc="0">
              <a:solidFill>
                <a:schemeClr val="tx1"/>
              </a:solidFill>
              <a:latin typeface="Times New Roman"/>
              <a:cs typeface="Times New Roman"/>
            </a:endParaRPr>
          </a:p>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19575092" name="Rectangle 2"/>
          <p:cNvSpPr>
            <a:spLocks noChangeArrowheads="1" noGrp="1"/>
          </p:cNvSpPr>
          <p:nvPr>
            <p:ph type="ctrTitle" hasCustomPrompt="1"/>
          </p:nvPr>
        </p:nvSpPr>
        <p:spPr bwMode="auto">
          <a:xfrm>
            <a:off x="1109133" y="3717029"/>
            <a:ext cx="10363196" cy="1164163"/>
          </a:xfrm>
        </p:spPr>
        <p:txBody>
          <a:bodyPr/>
          <a:lstStyle>
            <a:lvl1pPr>
              <a:defRPr>
                <a:solidFill>
                  <a:schemeClr val="bg1"/>
                </a:solidFill>
              </a:defRPr>
            </a:lvl1pPr>
          </a:lstStyle>
          <a:p>
            <a:pPr>
              <a:defRPr/>
            </a:pPr>
            <a:r>
              <a:rPr/>
              <a:t>Lösungen 4. NumPy &amp; MatPlotLib</a:t>
            </a:r>
            <a:endParaRPr/>
          </a:p>
        </p:txBody>
      </p:sp>
      <p:sp>
        <p:nvSpPr>
          <p:cNvPr id="1921270520" name="Rectangle 3"/>
          <p:cNvSpPr>
            <a:spLocks noChangeArrowheads="1" noGrp="1"/>
          </p:cNvSpPr>
          <p:nvPr>
            <p:ph type="subTitle" idx="1" hasCustomPrompt="1"/>
          </p:nvPr>
        </p:nvSpPr>
        <p:spPr bwMode="auto">
          <a:xfrm>
            <a:off x="1107018" y="5241033"/>
            <a:ext cx="10329329" cy="444496"/>
          </a:xfrm>
        </p:spPr>
        <p:txBody>
          <a:bodyPr/>
          <a:lstStyle>
            <a:lvl1pPr>
              <a:defRPr>
                <a:solidFill>
                  <a:schemeClr val="bg1"/>
                </a:solidFill>
              </a:defRPr>
            </a:lvl1pPr>
          </a:lstStyle>
          <a:p>
            <a:pPr>
              <a:defRPr/>
            </a:pPr>
            <a:r>
              <a:rPr/>
              <a:t>45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86320437"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538068578"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 NumPy Array, welches 600 Nullen reserviert und speicher das Array in der Variablen only_zeros. </a:t>
            </a:r>
            <a:endParaRPr/>
          </a:p>
        </p:txBody>
      </p:sp>
      <p:pic>
        <p:nvPicPr>
          <p:cNvPr id="671115104" name=""/>
          <p:cNvPicPr>
            <a:picLocks noChangeAspect="1"/>
          </p:cNvPicPr>
          <p:nvPr/>
        </p:nvPicPr>
        <p:blipFill>
          <a:blip r:embed="rId3"/>
          <a:stretch/>
        </p:blipFill>
        <p:spPr bwMode="auto">
          <a:xfrm flipH="0" flipV="0">
            <a:off x="2501619" y="3651250"/>
            <a:ext cx="6450796" cy="143771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3103970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638084786"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 NumPy Array mit 11 Elementen mithilfe der Funktion linspace. Der Startwert soll -6 und der Endwert 16.5 betragen.</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Speichere das Ergebnis in der Variablen x_scale.</a:t>
            </a:r>
            <a:endParaRPr/>
          </a:p>
        </p:txBody>
      </p:sp>
      <p:pic>
        <p:nvPicPr>
          <p:cNvPr id="397176926" name=""/>
          <p:cNvPicPr>
            <a:picLocks noChangeAspect="1"/>
          </p:cNvPicPr>
          <p:nvPr/>
        </p:nvPicPr>
        <p:blipFill>
          <a:blip r:embed="rId3"/>
          <a:stretch/>
        </p:blipFill>
        <p:spPr bwMode="auto">
          <a:xfrm flipH="0" flipV="0">
            <a:off x="1862275" y="3959411"/>
            <a:ext cx="8594449" cy="126943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68289893"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2043292410"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 NumPy Array und bearbeite es anschließend wie folgt:</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Erzeuge ein eindimensionales NumPy Array numbers mit 20 gleichmäßig verteilten Zahlen zwischen 10 und 50 mithilfe von np.linspace.  </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6. Gebe als Kommentar die NumPy Referenz zu den verwendeten Funktionen an. (Keine Kommentare = 0 Punkte)</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tx1"/>
                </a:solidFill>
                <a:latin typeface="Arial"/>
                <a:ea typeface="Arial"/>
                <a:cs typeface="Arial"/>
                <a:hlinkClick r:id="rId3" tooltip=""/>
              </a:rPr>
              <a:t>https://numpy.org/doc/stable/reference/generated/numpy.linspace.html#numpy-linspace</a:t>
            </a:r>
            <a:endParaRPr lang="de-DE" sz="2150" b="0" i="0" u="none" strike="noStrike" cap="none" spc="0">
              <a:solidFill>
                <a:schemeClr val="tx1"/>
              </a:solidFill>
              <a:latin typeface="Arial"/>
              <a:cs typeface="Arial"/>
            </a:endParaRPr>
          </a:p>
        </p:txBody>
      </p:sp>
      <p:pic>
        <p:nvPicPr>
          <p:cNvPr id="1641780055" name=""/>
          <p:cNvPicPr>
            <a:picLocks noChangeAspect="1"/>
          </p:cNvPicPr>
          <p:nvPr/>
        </p:nvPicPr>
        <p:blipFill>
          <a:blip r:embed="rId4"/>
          <a:stretch/>
        </p:blipFill>
        <p:spPr bwMode="auto">
          <a:xfrm flipH="0" flipV="0">
            <a:off x="1965885" y="4669957"/>
            <a:ext cx="7579070" cy="129269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3715840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659713544"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 </a:t>
            </a:r>
            <a:r>
              <a:rPr lang="de-DE" sz="2150" b="0" i="0" u="none" strike="noStrike" cap="none" spc="0">
                <a:solidFill>
                  <a:schemeClr val="tx1"/>
                </a:solidFill>
                <a:latin typeface="Arial"/>
                <a:ea typeface="Arial"/>
                <a:cs typeface="Arial"/>
              </a:rPr>
              <a:t>Berechne ein neues Array squared_numbers, das die Quadrate der Werte aus numbers enthält.  </a:t>
            </a:r>
            <a:r>
              <a:rPr lang="de-DE" sz="2150" b="0" i="0" u="none" strike="noStrike" cap="none" spc="0">
                <a:solidFill>
                  <a:schemeClr val="tx1"/>
                </a:solidFill>
                <a:latin typeface="Arial"/>
                <a:ea typeface="Arial"/>
                <a:cs typeface="Arial"/>
              </a:rPr>
              <a:t> </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https://numpy.org/doc/stable/reference/generated/numpy.square.html</a:t>
            </a:r>
            <a:endParaRPr lang="de-DE" sz="2150" b="0" i="0" u="none" strike="noStrike" cap="none" spc="0">
              <a:solidFill>
                <a:schemeClr val="tx1"/>
              </a:solidFill>
              <a:latin typeface="Arial"/>
              <a:cs typeface="Arial"/>
            </a:endParaRPr>
          </a:p>
        </p:txBody>
      </p:sp>
      <p:pic>
        <p:nvPicPr>
          <p:cNvPr id="1711510023" name=""/>
          <p:cNvPicPr>
            <a:picLocks noChangeAspect="1"/>
          </p:cNvPicPr>
          <p:nvPr/>
        </p:nvPicPr>
        <p:blipFill>
          <a:blip r:embed="rId4"/>
          <a:stretch/>
        </p:blipFill>
        <p:spPr bwMode="auto">
          <a:xfrm flipH="0" flipV="0">
            <a:off x="1606881" y="3268382"/>
            <a:ext cx="9098884" cy="187847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8880927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662886235"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a:t>
            </a:r>
            <a:r>
              <a:rPr lang="de-DE" sz="2150" b="0" i="0" u="none" strike="noStrike" cap="none" spc="0">
                <a:solidFill>
                  <a:schemeClr val="tx1"/>
                </a:solidFill>
                <a:latin typeface="Arial"/>
                <a:ea typeface="Arial"/>
                <a:cs typeface="Arial"/>
              </a:rPr>
              <a:t>Finde alle Elemente in numbers, die größer als 30 sind, und speichere sie in einem neuen Array numbers_gt_30.</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https://numpy.org/doc/stable/user/basics.indexing.html#boolean-indexing</a:t>
            </a:r>
            <a:endParaRPr lang="de-DE" sz="2150" b="0" i="0" u="none" strike="noStrike" cap="none" spc="0">
              <a:solidFill>
                <a:schemeClr val="tx1"/>
              </a:solidFill>
              <a:latin typeface="Arial"/>
              <a:cs typeface="Arial"/>
            </a:endParaRPr>
          </a:p>
        </p:txBody>
      </p:sp>
      <p:pic>
        <p:nvPicPr>
          <p:cNvPr id="883485130" name=""/>
          <p:cNvPicPr>
            <a:picLocks noChangeAspect="1"/>
          </p:cNvPicPr>
          <p:nvPr/>
        </p:nvPicPr>
        <p:blipFill>
          <a:blip r:embed="rId4"/>
          <a:stretch/>
        </p:blipFill>
        <p:spPr bwMode="auto">
          <a:xfrm flipH="0" flipV="0">
            <a:off x="1863631" y="3560808"/>
            <a:ext cx="8001335" cy="113338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1218560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902825156"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4. </a:t>
            </a:r>
            <a:r>
              <a:rPr lang="de-DE" sz="2150" b="0" i="0" u="none" strike="noStrike" cap="none" spc="0">
                <a:solidFill>
                  <a:schemeClr val="tx1"/>
                </a:solidFill>
                <a:latin typeface="Arial"/>
                <a:ea typeface="Arial"/>
                <a:cs typeface="Arial"/>
              </a:rPr>
              <a:t>Berechne die Summe aller Werte in squared_numbers und speichere das Ergebnis in total_squared.</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https://numpy.org/doc/stable/reference/generated/numpy.sum.html</a:t>
            </a:r>
            <a:endParaRPr lang="de-DE" sz="2150" b="0" i="0" u="none" strike="noStrike" cap="none" spc="0">
              <a:solidFill>
                <a:schemeClr val="tx1"/>
              </a:solidFill>
              <a:latin typeface="Arial"/>
              <a:cs typeface="Arial"/>
            </a:endParaRPr>
          </a:p>
        </p:txBody>
      </p:sp>
      <p:pic>
        <p:nvPicPr>
          <p:cNvPr id="401313315" name=""/>
          <p:cNvPicPr>
            <a:picLocks noChangeAspect="1"/>
          </p:cNvPicPr>
          <p:nvPr/>
        </p:nvPicPr>
        <p:blipFill>
          <a:blip r:embed="rId4"/>
          <a:stretch/>
        </p:blipFill>
        <p:spPr bwMode="auto">
          <a:xfrm flipH="0" flipV="0">
            <a:off x="1627120" y="3847352"/>
            <a:ext cx="9058408" cy="127840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4867535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Arrays</a:t>
            </a:r>
            <a:endParaRPr/>
          </a:p>
        </p:txBody>
      </p:sp>
      <p:sp>
        <p:nvSpPr>
          <p:cNvPr id="1998228092"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a:t>
            </a:r>
            <a:r>
              <a:rPr lang="de-DE" sz="2150" b="0" i="0" u="none" strike="noStrike" cap="none" spc="0">
                <a:solidFill>
                  <a:schemeClr val="tx1"/>
                </a:solidFill>
                <a:latin typeface="Arial"/>
                <a:ea typeface="Arial"/>
                <a:cs typeface="Arial"/>
              </a:rPr>
              <a:t>Sortiere numbers absteigend und speichere das Ergebnis in numbers_sorted_desc.</a:t>
            </a:r>
            <a:endParaRPr/>
          </a:p>
          <a:p>
            <a:pPr>
              <a:defRPr/>
            </a:pPr>
            <a:endParaRPr lang="de-DE" sz="2150" b="0" i="0" u="none" strike="noStrike" cap="none" spc="0">
              <a:solidFill>
                <a:schemeClr val="tx1"/>
              </a:solidFill>
              <a:latin typeface="Arial"/>
              <a:cs typeface="Arial"/>
            </a:endParaRPr>
          </a:p>
          <a:p>
            <a:pPr>
              <a:defRPr/>
            </a:pPr>
            <a:r>
              <a:rPr lang="de-DE" sz="2150" b="0" i="0" u="sng" strike="noStrike" cap="none" spc="0">
                <a:solidFill>
                  <a:schemeClr val="hlink"/>
                </a:solidFill>
                <a:latin typeface="Arial"/>
                <a:ea typeface="Arial"/>
                <a:cs typeface="Arial"/>
                <a:hlinkClick r:id="rId3" tooltip=""/>
              </a:rPr>
              <a:t>https://numpy.org/doc/stable/reference/generated/numpy.sort.html#numpy.sort</a:t>
            </a:r>
            <a:endParaRPr lang="de-DE" sz="2150" b="0" i="0" u="none" strike="noStrike" cap="none" spc="0">
              <a:solidFill>
                <a:schemeClr val="tx1"/>
              </a:solidFill>
              <a:latin typeface="Arial"/>
              <a:cs typeface="Arial"/>
            </a:endParaRPr>
          </a:p>
        </p:txBody>
      </p:sp>
      <p:pic>
        <p:nvPicPr>
          <p:cNvPr id="1398097669" name=""/>
          <p:cNvPicPr>
            <a:picLocks noChangeAspect="1"/>
          </p:cNvPicPr>
          <p:nvPr/>
        </p:nvPicPr>
        <p:blipFill>
          <a:blip r:embed="rId4"/>
          <a:stretch/>
        </p:blipFill>
        <p:spPr bwMode="auto">
          <a:xfrm flipH="0" flipV="0">
            <a:off x="1944266" y="3866029"/>
            <a:ext cx="8424115" cy="969682"/>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36562626"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Ploting - Squareroot</a:t>
            </a:r>
            <a:endParaRPr/>
          </a:p>
        </p:txBody>
      </p:sp>
      <p:sp>
        <p:nvSpPr>
          <p:cNvPr id="163925767"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*3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Plotte im Folgenden die Funktion Square Root, mathematisch definiert als f(x) = sqrt(x), x ≥ 0.  </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Definiere einen geeigneten </a:t>
            </a:r>
            <a:r>
              <a:rPr lang="de-DE" sz="2150" b="0" i="0" u="sng" strike="noStrike" cap="none" spc="0">
                <a:solidFill>
                  <a:schemeClr val="tx1"/>
                </a:solidFill>
                <a:latin typeface="Arial"/>
                <a:ea typeface="Arial"/>
                <a:cs typeface="Arial"/>
                <a:hlinkClick r:id="rId3" tooltip=""/>
              </a:rPr>
              <a:t>Linspace</a:t>
            </a:r>
            <a:r>
              <a:rPr lang="de-DE" sz="2150" b="0" i="0" u="none" strike="noStrike" cap="none" spc="0">
                <a:solidFill>
                  <a:schemeClr val="tx1"/>
                </a:solidFill>
                <a:latin typeface="Arial"/>
                <a:ea typeface="Arial"/>
                <a:cs typeface="Arial"/>
              </a:rPr>
              <a:t> für den Zahlenraum von 0 bis 100. (Tipp: Achte darauf, dass die Quadratwurzel nur für nicht-negative Zahlen definiert ist.)  </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Berechne die Werte für die Quadratwurzel mithilfe der Funktion </a:t>
            </a:r>
            <a:r>
              <a:rPr lang="de-DE" sz="2150" b="0" i="0" u="sng" strike="noStrike" cap="none" spc="0">
                <a:solidFill>
                  <a:schemeClr val="tx1"/>
                </a:solidFill>
                <a:latin typeface="Arial"/>
                <a:ea typeface="Arial"/>
                <a:cs typeface="Arial"/>
                <a:hlinkClick r:id="rId4" tooltip=""/>
              </a:rPr>
              <a:t>np.sqrt</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Plotte das Ergebnis mit plt.plot und gebe den Plot mit plt.show() aus.</a:t>
            </a:r>
            <a:endParaRPr/>
          </a:p>
          <a:p>
            <a:pPr>
              <a:defRPr/>
            </a:pP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05833153" name="Titel 1"/>
          <p:cNvSpPr>
            <a:spLocks noGrp="1"/>
          </p:cNvSpPr>
          <p:nvPr>
            <p:ph type="title"/>
          </p:nvPr>
        </p:nvSpPr>
        <p:spPr bwMode="auto"/>
        <p:txBody>
          <a:bodyPr/>
          <a:lstStyle>
            <a:lvl1pPr>
              <a:defRPr>
                <a:latin typeface="+mn-lt"/>
              </a:defRPr>
            </a:lvl1pPr>
          </a:lstStyle>
          <a:p>
            <a:pPr>
              <a:defRPr/>
            </a:pPr>
            <a:r>
              <a:rPr/>
              <a:t>Squareroot</a:t>
            </a:r>
            <a:endParaRPr/>
          </a:p>
        </p:txBody>
      </p:sp>
      <p:pic>
        <p:nvPicPr>
          <p:cNvPr id="862935919" name=""/>
          <p:cNvPicPr>
            <a:picLocks noChangeAspect="1"/>
          </p:cNvPicPr>
          <p:nvPr>
            <p:ph idx="1"/>
          </p:nvPr>
        </p:nvPicPr>
        <p:blipFill>
          <a:blip r:embed="rId3"/>
          <a:stretch/>
        </p:blipFill>
        <p:spPr bwMode="auto">
          <a:xfrm rot="0">
            <a:off x="791415" y="1271414"/>
            <a:ext cx="5095874" cy="3886200"/>
          </a:xfrm>
          <a:prstGeom prst="rect">
            <a:avLst/>
          </a:prstGeom>
        </p:spPr>
      </p:pic>
      <p:pic>
        <p:nvPicPr>
          <p:cNvPr id="1652005571" name=""/>
          <p:cNvPicPr>
            <a:picLocks noChangeAspect="1"/>
          </p:cNvPicPr>
          <p:nvPr/>
        </p:nvPicPr>
        <p:blipFill>
          <a:blip r:embed="rId4"/>
          <a:stretch/>
        </p:blipFill>
        <p:spPr bwMode="auto">
          <a:xfrm flipH="0" flipV="0">
            <a:off x="6542180" y="2205044"/>
            <a:ext cx="5101753" cy="201894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9565903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Ploting - Multiplot</a:t>
            </a:r>
            <a:endParaRPr/>
          </a:p>
        </p:txBody>
      </p:sp>
      <p:sp>
        <p:nvSpPr>
          <p:cNvPr id="1355389449"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In der nächsten Aufgabe willst du zwei Funktionen gleichzeitig plotten: f(x) = sqrt(x); x ≥ 0 und g(x) = x².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Definieren einen geeigneten </a:t>
            </a:r>
            <a:r>
              <a:rPr lang="de-DE" sz="2150" b="0" i="0" u="sng" strike="noStrike" cap="none" spc="0">
                <a:solidFill>
                  <a:schemeClr val="tx1"/>
                </a:solidFill>
                <a:latin typeface="Arial"/>
                <a:ea typeface="Arial"/>
                <a:cs typeface="Arial"/>
                <a:hlinkClick r:id="rId3" tooltip=""/>
              </a:rPr>
              <a:t>Linspace</a:t>
            </a:r>
            <a:r>
              <a:rPr lang="de-DE" sz="2150" b="0" i="0" u="none" strike="noStrike" cap="none" spc="0">
                <a:solidFill>
                  <a:schemeClr val="tx1"/>
                </a:solidFill>
                <a:latin typeface="Arial"/>
                <a:ea typeface="Arial"/>
                <a:cs typeface="Arial"/>
              </a:rPr>
              <a:t> für den Zahlenraum von 0 bis 3. (Tipp: Achte darauf, dass die Quadratwurzel nur für nicht-negative Zahlen definiert ist.)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Berechne die Werte für die Quadratwurzel mit </a:t>
            </a:r>
            <a:r>
              <a:rPr lang="de-DE" sz="2150" b="0" i="0" u="sng" strike="noStrike" cap="none" spc="0">
                <a:solidFill>
                  <a:schemeClr val="tx1"/>
                </a:solidFill>
                <a:latin typeface="Arial"/>
                <a:ea typeface="Arial"/>
                <a:cs typeface="Arial"/>
                <a:hlinkClick r:id="rId4" tooltip=""/>
              </a:rPr>
              <a:t>np.sqrt</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Berechne die Werte für die Quadratzahlen mit </a:t>
            </a:r>
            <a:r>
              <a:rPr lang="de-DE" sz="2150" b="0" i="0" u="sng" strike="noStrike" cap="none" spc="0">
                <a:solidFill>
                  <a:schemeClr val="tx1"/>
                </a:solidFill>
                <a:latin typeface="Arial"/>
                <a:ea typeface="Arial"/>
                <a:cs typeface="Arial"/>
                <a:hlinkClick r:id="rId5" tooltip=""/>
              </a:rPr>
              <a:t>np.square</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Gib den beiden Plots die Farben Grün und Rot. Nutze hierfür die </a:t>
            </a:r>
            <a:r>
              <a:rPr lang="de-DE" sz="2150" b="0" i="0" u="sng" strike="noStrike" cap="none" spc="0">
                <a:solidFill>
                  <a:schemeClr val="tx1"/>
                </a:solidFill>
                <a:latin typeface="Arial"/>
                <a:ea typeface="Arial"/>
                <a:cs typeface="Arial"/>
                <a:hlinkClick r:id="rId6" tooltip=""/>
              </a:rPr>
              <a:t>Color Shorthands</a:t>
            </a:r>
            <a:r>
              <a:rPr lang="de-DE" sz="2150" b="0" i="0" u="none" strike="noStrike" cap="none" spc="0">
                <a:solidFill>
                  <a:schemeClr val="tx1"/>
                </a:solidFill>
                <a:latin typeface="Arial"/>
                <a:ea typeface="Arial"/>
                <a:cs typeface="Arial"/>
              </a:rPr>
              <a:t> aus der Dokumentation. </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0382995"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Ploting - Multiplot</a:t>
            </a:r>
            <a:endParaRPr/>
          </a:p>
        </p:txBody>
      </p:sp>
      <p:sp>
        <p:nvSpPr>
          <p:cNvPr id="1952190216"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Plotte die Quadratfunktion mit dem Linestyle dashdot, wie in der Dokumentation zu </a:t>
            </a:r>
            <a:r>
              <a:rPr lang="de-DE" sz="2150" b="0" i="0" u="sng" strike="noStrike" cap="none" spc="0">
                <a:solidFill>
                  <a:schemeClr val="tx1"/>
                </a:solidFill>
                <a:latin typeface="Arial"/>
                <a:ea typeface="Arial"/>
                <a:cs typeface="Arial"/>
                <a:hlinkClick r:id="rId3" tooltip=""/>
              </a:rPr>
              <a:t>Linestyles</a:t>
            </a:r>
            <a:r>
              <a:rPr lang="de-DE" sz="2150" b="0" i="0" u="none" strike="noStrike" cap="none" spc="0">
                <a:solidFill>
                  <a:schemeClr val="tx1"/>
                </a:solidFill>
                <a:latin typeface="Arial"/>
                <a:ea typeface="Arial"/>
                <a:cs typeface="Arial"/>
              </a:rPr>
              <a:t> beschrieben.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6. Vergebe angemessene Labels für beide Plots.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7. Füge die Legende hinzu.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8. Plotte das Ergebnis mit plt.show().</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95644228" name="Titel 1"/>
          <p:cNvSpPr>
            <a:spLocks noGrp="1"/>
          </p:cNvSpPr>
          <p:nvPr>
            <p:ph type="title"/>
          </p:nvPr>
        </p:nvSpPr>
        <p:spPr bwMode="auto"/>
        <p:txBody>
          <a:bodyPr/>
          <a:lstStyle>
            <a:lvl1pPr>
              <a:defRPr>
                <a:latin typeface="+mn-lt"/>
              </a:defRPr>
            </a:lvl1pPr>
          </a:lstStyle>
          <a:p>
            <a:pPr>
              <a:defRPr/>
            </a:pPr>
            <a:r>
              <a:rPr/>
              <a:t>Multiplot</a:t>
            </a:r>
            <a:endParaRPr/>
          </a:p>
        </p:txBody>
      </p:sp>
      <p:pic>
        <p:nvPicPr>
          <p:cNvPr id="1445716411" name=""/>
          <p:cNvPicPr>
            <a:picLocks noChangeAspect="1"/>
          </p:cNvPicPr>
          <p:nvPr>
            <p:ph idx="1"/>
          </p:nvPr>
        </p:nvPicPr>
        <p:blipFill>
          <a:blip r:embed="rId3"/>
          <a:stretch/>
        </p:blipFill>
        <p:spPr bwMode="auto">
          <a:xfrm rot="0">
            <a:off x="215588" y="1425962"/>
            <a:ext cx="5019674" cy="3838574"/>
          </a:xfrm>
          <a:prstGeom prst="rect">
            <a:avLst/>
          </a:prstGeom>
        </p:spPr>
      </p:pic>
      <p:pic>
        <p:nvPicPr>
          <p:cNvPr id="1128556451" name=""/>
          <p:cNvPicPr>
            <a:picLocks noChangeAspect="1"/>
          </p:cNvPicPr>
          <p:nvPr/>
        </p:nvPicPr>
        <p:blipFill>
          <a:blip r:embed="rId4"/>
          <a:stretch/>
        </p:blipFill>
        <p:spPr bwMode="auto">
          <a:xfrm>
            <a:off x="5412690" y="1907801"/>
            <a:ext cx="6629400" cy="27622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83363589" name="Titel 1"/>
          <p:cNvSpPr>
            <a:spLocks noGrp="1"/>
          </p:cNvSpPr>
          <p:nvPr>
            <p:ph type="title"/>
          </p:nvPr>
        </p:nvSpPr>
        <p:spPr bwMode="auto"/>
        <p:txBody>
          <a:bodyPr/>
          <a:lstStyle>
            <a:lvl1pPr>
              <a:defRPr b="1">
                <a:solidFill>
                  <a:schemeClr val="bg1"/>
                </a:solidFill>
                <a:latin typeface="+mj-lt"/>
              </a:defRPr>
            </a:lvl1pPr>
          </a:lstStyle>
          <a:p>
            <a:pPr>
              <a:defRPr/>
            </a:pPr>
            <a:r>
              <a:rPr/>
              <a:t>Aufgabe – Pseudo Randomness</a:t>
            </a:r>
            <a:endParaRPr/>
          </a:p>
        </p:txBody>
      </p:sp>
      <p:sp>
        <p:nvSpPr>
          <p:cNvPr id="1851996234"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X_n+1 = (a X_n + c) mod m, n ≥ 0</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Wenn c = 0 gilt, spricht man auch vom </a:t>
            </a:r>
            <a:r>
              <a:rPr lang="de-DE" sz="2150" b="1" i="0" u="none" strike="noStrike" cap="none" spc="0">
                <a:solidFill>
                  <a:schemeClr val="tx1"/>
                </a:solidFill>
                <a:latin typeface="Arial"/>
                <a:ea typeface="Arial"/>
                <a:cs typeface="Arial"/>
              </a:rPr>
              <a:t>Multiplicative Congruent Generator (MCG)</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Die einzelnen Werte haben folgende Bedeutung: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X_n</a:t>
            </a:r>
            <a:r>
              <a:rPr lang="de-DE" sz="2150" b="0" i="0" u="none" strike="noStrike" cap="none" spc="0">
                <a:solidFill>
                  <a:schemeClr val="tx1"/>
                </a:solidFill>
                <a:latin typeface="Arial"/>
                <a:ea typeface="Arial"/>
                <a:cs typeface="Arial"/>
              </a:rPr>
              <a:t> ist der Startwert, auch </a:t>
            </a:r>
            <a:r>
              <a:rPr lang="de-DE" sz="2150" b="1" i="0" u="none" strike="noStrike" cap="none" spc="0">
                <a:solidFill>
                  <a:schemeClr val="tx1"/>
                </a:solidFill>
                <a:latin typeface="Arial"/>
                <a:ea typeface="Arial"/>
                <a:cs typeface="Arial"/>
              </a:rPr>
              <a:t>Seed</a:t>
            </a:r>
            <a:r>
              <a:rPr lang="de-DE" sz="2150" b="0" i="0" u="none" strike="noStrike" cap="none" spc="0">
                <a:solidFill>
                  <a:schemeClr val="tx1"/>
                </a:solidFill>
                <a:latin typeface="Arial"/>
                <a:ea typeface="Arial"/>
                <a:cs typeface="Arial"/>
              </a:rPr>
              <a:t> genannt.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X_n+1</a:t>
            </a:r>
            <a:r>
              <a:rPr lang="de-DE" sz="2150" b="0" i="0" u="none" strike="noStrike" cap="none" spc="0">
                <a:solidFill>
                  <a:schemeClr val="tx1"/>
                </a:solidFill>
                <a:latin typeface="Arial"/>
                <a:ea typeface="Arial"/>
                <a:cs typeface="Arial"/>
              </a:rPr>
              <a:t> ist der Folgewert, der im nächsten Schritt als </a:t>
            </a:r>
            <a:r>
              <a:rPr lang="de-DE" sz="2150" b="1" i="0" u="none" strike="noStrike" cap="none" spc="0">
                <a:solidFill>
                  <a:schemeClr val="tx1"/>
                </a:solidFill>
                <a:latin typeface="Arial"/>
                <a:ea typeface="Arial"/>
                <a:cs typeface="Arial"/>
              </a:rPr>
              <a:t>X_n</a:t>
            </a:r>
            <a:r>
              <a:rPr lang="de-DE" sz="2150" b="0" i="0" u="none" strike="noStrike" cap="none" spc="0">
                <a:solidFill>
                  <a:schemeClr val="tx1"/>
                </a:solidFill>
                <a:latin typeface="Arial"/>
                <a:ea typeface="Arial"/>
                <a:cs typeface="Arial"/>
              </a:rPr>
              <a:t> verwendet wird.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a</a:t>
            </a:r>
            <a:r>
              <a:rPr lang="de-DE" sz="2150" b="0" i="0" u="none" strike="noStrike" cap="none" spc="0">
                <a:solidFill>
                  <a:schemeClr val="tx1"/>
                </a:solidFill>
                <a:latin typeface="Arial"/>
                <a:ea typeface="Arial"/>
                <a:cs typeface="Arial"/>
              </a:rPr>
              <a:t> ist der Vorfaktor des Startwerts, wird auch als </a:t>
            </a:r>
            <a:r>
              <a:rPr lang="de-DE" sz="2150" b="1" i="0" u="none" strike="noStrike" cap="none" spc="0">
                <a:solidFill>
                  <a:schemeClr val="tx1"/>
                </a:solidFill>
                <a:latin typeface="Arial"/>
                <a:ea typeface="Arial"/>
                <a:cs typeface="Arial"/>
              </a:rPr>
              <a:t>Skalar</a:t>
            </a:r>
            <a:r>
              <a:rPr lang="de-DE" sz="2150" b="0" i="0" u="none" strike="noStrike" cap="none" spc="0">
                <a:solidFill>
                  <a:schemeClr val="tx1"/>
                </a:solidFill>
                <a:latin typeface="Arial"/>
                <a:ea typeface="Arial"/>
                <a:cs typeface="Arial"/>
              </a:rPr>
              <a:t> bezeichnet, da er den Wert skaliert.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c</a:t>
            </a:r>
            <a:r>
              <a:rPr lang="de-DE" sz="2150" b="0" i="0" u="none" strike="noStrike" cap="none" spc="0">
                <a:solidFill>
                  <a:schemeClr val="tx1"/>
                </a:solidFill>
                <a:latin typeface="Arial"/>
                <a:ea typeface="Arial"/>
                <a:cs typeface="Arial"/>
              </a:rPr>
              <a:t> ist das hinzuaddierte </a:t>
            </a:r>
            <a:r>
              <a:rPr lang="de-DE" sz="2150" b="1" i="0" u="none" strike="noStrike" cap="none" spc="0">
                <a:solidFill>
                  <a:schemeClr val="tx1"/>
                </a:solidFill>
                <a:latin typeface="Arial"/>
                <a:ea typeface="Arial"/>
                <a:cs typeface="Arial"/>
              </a:rPr>
              <a:t>Offset</a:t>
            </a:r>
            <a:r>
              <a:rPr lang="de-DE" sz="2150" b="0" i="0" u="none" strike="noStrike" cap="none" spc="0">
                <a:solidFill>
                  <a:schemeClr val="tx1"/>
                </a:solidFill>
                <a:latin typeface="Arial"/>
                <a:ea typeface="Arial"/>
                <a:cs typeface="Arial"/>
              </a:rPr>
              <a:t>.  </a:t>
            </a:r>
            <a:endParaRPr lang="de-DE" sz="2150" b="0" i="0" u="none" strike="noStrike" cap="none" spc="0">
              <a:solidFill>
                <a:schemeClr val="tx1"/>
              </a:solidFill>
              <a:latin typeface="Arial"/>
              <a:cs typeface="Arial"/>
            </a:endParaRPr>
          </a:p>
          <a:p>
            <a:pPr marL="322429" indent="-322429">
              <a:buFont typeface="Arial"/>
              <a:buChar char="–"/>
              <a:defRPr/>
            </a:pPr>
            <a:r>
              <a:rPr lang="de-DE" sz="2150" b="1" i="0" u="none" strike="noStrike" cap="none" spc="0">
                <a:solidFill>
                  <a:schemeClr val="tx1"/>
                </a:solidFill>
                <a:latin typeface="Arial"/>
                <a:ea typeface="Arial"/>
                <a:cs typeface="Arial"/>
              </a:rPr>
              <a:t>m</a:t>
            </a:r>
            <a:r>
              <a:rPr lang="de-DE" sz="2150" b="0" i="0" u="none" strike="noStrike" cap="none" spc="0">
                <a:solidFill>
                  <a:schemeClr val="tx1"/>
                </a:solidFill>
                <a:latin typeface="Arial"/>
                <a:ea typeface="Arial"/>
                <a:cs typeface="Arial"/>
              </a:rPr>
              <a:t> ist der Restklassenring oder </a:t>
            </a:r>
            <a:r>
              <a:rPr lang="de-DE" sz="2150" b="1" i="0" u="none" strike="noStrike" cap="none" spc="0">
                <a:solidFill>
                  <a:schemeClr val="tx1"/>
                </a:solidFill>
                <a:latin typeface="Arial"/>
                <a:ea typeface="Arial"/>
                <a:cs typeface="Arial"/>
              </a:rPr>
              <a:t>Modulus</a:t>
            </a:r>
            <a:r>
              <a:rPr lang="de-DE" sz="2150" b="0" i="0" u="none" strike="noStrike" cap="none" spc="0">
                <a:solidFill>
                  <a:schemeClr val="tx1"/>
                </a:solidFill>
                <a:latin typeface="Arial"/>
                <a:ea typeface="Arial"/>
                <a:cs typeface="Arial"/>
              </a:rPr>
              <a:t>, der die Werte in einem festen Bereich hält.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37402214" name="Titel 1"/>
          <p:cNvSpPr>
            <a:spLocks noGrp="1"/>
          </p:cNvSpPr>
          <p:nvPr>
            <p:ph type="title"/>
          </p:nvPr>
        </p:nvSpPr>
        <p:spPr bwMode="auto"/>
        <p:txBody>
          <a:bodyPr/>
          <a:lstStyle>
            <a:lvl1pPr>
              <a:defRPr b="1">
                <a:solidFill>
                  <a:schemeClr val="bg1"/>
                </a:solidFill>
                <a:latin typeface="+mj-lt"/>
              </a:defRPr>
            </a:lvl1pPr>
          </a:lstStyle>
          <a:p>
            <a:pPr>
              <a:defRPr/>
            </a:pPr>
            <a:r>
              <a:rPr/>
              <a:t>Aufgabe – Pseudo Randomness</a:t>
            </a:r>
            <a:endParaRPr/>
          </a:p>
        </p:txBody>
      </p:sp>
      <p:sp>
        <p:nvSpPr>
          <p:cNvPr id="971726962"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sz="2150" b="0" i="0" u="none" strike="noStrike" cap="none" spc="0">
              <a:solidFill>
                <a:schemeClr val="tx1"/>
              </a:solidFill>
              <a:latin typeface="Arial"/>
              <a:cs typeface="Arial"/>
            </a:endParaRPr>
          </a:p>
          <a:p>
            <a:pPr>
              <a:defRPr/>
            </a:pPr>
            <a:endParaRPr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Schreibe einen </a:t>
            </a:r>
            <a:r>
              <a:rPr lang="de-DE" sz="2150" b="1" i="0" u="none" strike="noStrike" cap="none" spc="0">
                <a:solidFill>
                  <a:schemeClr val="tx1"/>
                </a:solidFill>
                <a:latin typeface="Arial"/>
                <a:ea typeface="Arial"/>
                <a:cs typeface="Arial"/>
              </a:rPr>
              <a:t>Linear Congruent Generator</a:t>
            </a:r>
            <a:r>
              <a:rPr lang="de-DE" sz="2150" b="0" i="0" u="none" strike="noStrike" cap="none" spc="0">
                <a:solidFill>
                  <a:schemeClr val="tx1"/>
                </a:solidFill>
                <a:latin typeface="Arial"/>
                <a:ea typeface="Arial"/>
                <a:cs typeface="Arial"/>
              </a:rPr>
              <a:t> mit dem Funktionsnamen lcg.</a:t>
            </a:r>
            <a:endParaRPr sz="2150" b="0" i="0" u="none" strike="noStrike" cap="none" spc="0">
              <a:solidFill>
                <a:schemeClr val="tx1"/>
              </a:solidFill>
              <a:latin typeface="Arial"/>
              <a:cs typeface="Arial"/>
            </a:endParaRPr>
          </a:p>
          <a:p>
            <a:pPr>
              <a:defRPr/>
            </a:pP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Verwende die oben gegebene mathematische Definition</a:t>
            </a: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Prüfe, dass die Eingabewerte gültig sind.  </a:t>
            </a: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lcg soll als unendlicher Generator implementiert werden, der bei jedem Aufruf den nächsten Wert der Pseudo-Zufallsfolge liefert.</a:t>
            </a:r>
            <a:endParaRPr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Ekläre in der Markdownzeile die Funktionsweise des Generators. (Keine Erklärung = 0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50883184" name="Titel 1"/>
          <p:cNvSpPr>
            <a:spLocks noGrp="1"/>
          </p:cNvSpPr>
          <p:nvPr>
            <p:ph type="title"/>
          </p:nvPr>
        </p:nvSpPr>
        <p:spPr bwMode="auto"/>
        <p:txBody>
          <a:bodyPr/>
          <a:lstStyle>
            <a:lvl1pPr>
              <a:defRPr>
                <a:latin typeface="+mn-lt"/>
              </a:defRPr>
            </a:lvl1pPr>
          </a:lstStyle>
          <a:p>
            <a:pPr>
              <a:defRPr/>
            </a:pPr>
            <a:r>
              <a:rPr/>
              <a:t>Linear Congruent Generator</a:t>
            </a:r>
            <a:endParaRPr/>
          </a:p>
        </p:txBody>
      </p:sp>
      <p:pic>
        <p:nvPicPr>
          <p:cNvPr id="1603852512" name=""/>
          <p:cNvPicPr>
            <a:picLocks noChangeAspect="1"/>
          </p:cNvPicPr>
          <p:nvPr>
            <p:ph idx="1"/>
          </p:nvPr>
        </p:nvPicPr>
        <p:blipFill>
          <a:blip r:embed="rId3"/>
          <a:stretch/>
        </p:blipFill>
        <p:spPr bwMode="auto">
          <a:xfrm rot="0">
            <a:off x="2727538" y="1199999"/>
            <a:ext cx="6863922" cy="46080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12546803" name="Titel 1"/>
          <p:cNvSpPr>
            <a:spLocks noGrp="1"/>
          </p:cNvSpPr>
          <p:nvPr>
            <p:ph type="title"/>
          </p:nvPr>
        </p:nvSpPr>
        <p:spPr bwMode="auto"/>
        <p:txBody>
          <a:bodyPr/>
          <a:lstStyle>
            <a:lvl1pPr>
              <a:defRPr>
                <a:latin typeface="+mn-lt"/>
              </a:defRPr>
            </a:lvl1pPr>
          </a:lstStyle>
          <a:p>
            <a:pPr>
              <a:defRPr/>
            </a:pPr>
            <a:r>
              <a:rPr/>
              <a:t>Linear Congruent Generator</a:t>
            </a:r>
            <a:r>
              <a:rPr/>
              <a:t> - Funktionsweise</a:t>
            </a:r>
            <a:endParaRPr/>
          </a:p>
        </p:txBody>
      </p:sp>
      <p:sp>
        <p:nvSpPr>
          <p:cNvPr id="995082" name="Inhaltsplatzhalter 2"/>
          <p:cNvSpPr>
            <a:spLocks noGrp="1"/>
          </p:cNvSpPr>
          <p:nvPr>
            <p:ph idx="1"/>
          </p:nvPr>
        </p:nvSpPr>
        <p:spPr bwMode="auto">
          <a:xfrm>
            <a:off x="575733" y="1199999"/>
            <a:ext cx="11167533" cy="460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1" u="none" strike="noStrike" cap="none" spc="0">
                <a:solidFill>
                  <a:schemeClr val="tx1"/>
                </a:solidFill>
                <a:latin typeface="Arial"/>
                <a:ea typeface="Arial"/>
                <a:cs typeface="Arial"/>
              </a:rPr>
              <a:t>Der Generator implementiert einen linearen Kongruenzgenerator (LCG), der aus einem Startwert seed durch die rekursive Formel  (siehe Definition) eine Folge pseudozufälliger Zahlen erzeugt. Bei jedem Durchlauf wird der aktuelle Zustand mit dem Skalar a, dem Offset c und dem Modulus m zu einem neuen Wert transformiert, der anschließend ausgegeben wird. </a:t>
            </a:r>
            <a:endParaRPr/>
          </a:p>
        </p:txBody>
      </p:sp>
      <p:pic>
        <p:nvPicPr>
          <p:cNvPr id="500107686" name=""/>
          <p:cNvPicPr>
            <a:picLocks noChangeAspect="1"/>
          </p:cNvPicPr>
          <p:nvPr/>
        </p:nvPicPr>
        <p:blipFill>
          <a:blip r:embed="rId3"/>
          <a:stretch/>
        </p:blipFill>
        <p:spPr bwMode="auto">
          <a:xfrm>
            <a:off x="6548343" y="2692649"/>
            <a:ext cx="4343400" cy="3238499"/>
          </a:xfrm>
          <a:prstGeom prst="rect">
            <a:avLst/>
          </a:prstGeom>
        </p:spPr>
      </p:pic>
      <p:sp>
        <p:nvSpPr>
          <p:cNvPr id="353700559" name=""/>
          <p:cNvSpPr txBox="1"/>
          <p:nvPr/>
        </p:nvSpPr>
        <p:spPr bwMode="auto">
          <a:xfrm rot="0" flipH="0" flipV="0">
            <a:off x="2811764" y="3503999"/>
            <a:ext cx="3506878" cy="161579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000" b="0" i="0" u="none">
                <a:solidFill>
                  <a:srgbClr val="000000"/>
                </a:solidFill>
                <a:latin typeface="Arial"/>
                <a:ea typeface="Arial"/>
                <a:cs typeface="Arial"/>
              </a:rPr>
              <a:t>1. 3089810780120156248</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2. 8356396685252565260</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3. 1921117399837525548</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4. 14806858147081821235</a:t>
            </a:r>
            <a:endParaRPr sz="2000" b="0" i="0" u="none">
              <a:solidFill>
                <a:srgbClr val="000000"/>
              </a:solidFill>
              <a:latin typeface="Arial"/>
              <a:cs typeface="Arial"/>
            </a:endParaRPr>
          </a:p>
          <a:p>
            <a:pPr>
              <a:defRPr/>
            </a:pPr>
            <a:r>
              <a:rPr sz="2000" b="0" i="0" u="none">
                <a:solidFill>
                  <a:srgbClr val="000000"/>
                </a:solidFill>
                <a:latin typeface="Arial"/>
                <a:ea typeface="Arial"/>
                <a:cs typeface="Arial"/>
              </a:rPr>
              <a:t>5. 2557599628047639428</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12492641" name="Titel 1"/>
          <p:cNvSpPr>
            <a:spLocks noGrp="1"/>
          </p:cNvSpPr>
          <p:nvPr>
            <p:ph type="title"/>
          </p:nvPr>
        </p:nvSpPr>
        <p:spPr bwMode="auto"/>
        <p:txBody>
          <a:bodyPr/>
          <a:lstStyle>
            <a:lvl1pPr>
              <a:defRPr b="1">
                <a:solidFill>
                  <a:schemeClr val="bg1"/>
                </a:solidFill>
                <a:latin typeface="+mj-lt"/>
              </a:defRPr>
            </a:lvl1pPr>
          </a:lstStyle>
          <a:p>
            <a:pPr>
              <a:defRPr/>
            </a:pPr>
            <a:r>
              <a:rPr/>
              <a:t>Aufgabe – Plotting a PCG</a:t>
            </a:r>
            <a:endParaRPr/>
          </a:p>
        </p:txBody>
      </p:sp>
      <p:sp>
        <p:nvSpPr>
          <p:cNvPr id="1230233842" name="Rectangle 3"/>
          <p:cNvSpPr>
            <a:spLocks noChangeArrowheads="1" noGrp="1"/>
          </p:cNvSpPr>
          <p:nvPr userDrawn="1">
            <p:ph type="body" idx="1"/>
          </p:nvPr>
        </p:nvSpPr>
        <p:spPr bwMode="gray">
          <a:xfrm>
            <a:off x="575732" y="1339850"/>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6 Punkte</a:t>
            </a:r>
            <a:endParaRPr sz="2150" b="0" i="0" u="none" strike="noStrike" cap="none" spc="0">
              <a:solidFill>
                <a:schemeClr val="tx1"/>
              </a:solidFill>
              <a:latin typeface="Arial"/>
              <a:cs typeface="Arial"/>
            </a:endParaRPr>
          </a:p>
          <a:p>
            <a:pPr>
              <a:defRPr/>
            </a:pPr>
            <a:endParaRPr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Plotte die Zufallszahlen eines _Permuted Congruent Generators_ (PCG) mithilfe von NumPy und Matplotlib.</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Gegeben ist der Anfangszustand des Generators.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Verwende die NumPy-Dokumentation um 20 Zufallszahlen zu erzeugen und speichere sie in der Variablen pcgs (Tipp: als NumPy Array).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Sortiere anschließend die Werte in pcgs und speichere das Ergebnis in pcgs_sorted.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Plotte sowohl die ursprünglichen als auch die sortierten Zufallszahlen in einem sinnvollen Diagramm (z. B. Linienplot oder Scatterplot) und gestalte den Plot übersichtlich.</a:t>
            </a:r>
            <a:endParaRPr lang="de-DE" sz="2150" b="0" i="0" u="none" strike="noStrike" cap="none" spc="0">
              <a:solidFill>
                <a:schemeClr val="tx1"/>
              </a:solidFill>
              <a:latin typeface="Arial"/>
              <a:cs typeface="Arial"/>
            </a:endParaRPr>
          </a:p>
          <a:p>
            <a:pPr marL="322429" indent="-322429">
              <a:buFont typeface="Arial"/>
              <a:buChar char="–"/>
              <a:defRPr/>
            </a:pPr>
            <a:r>
              <a:rPr lang="de-DE" sz="2150" b="0" i="0" u="none" strike="noStrike" cap="none" spc="0">
                <a:solidFill>
                  <a:schemeClr val="tx1"/>
                </a:solidFill>
                <a:latin typeface="Arial"/>
                <a:ea typeface="Arial"/>
                <a:cs typeface="Arial"/>
              </a:rPr>
              <a:t>Erkläre in der gegebenen Markdown Zeile deinen Plot. (Keine Erklärung = 0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13653934" name="Titel 1"/>
          <p:cNvSpPr>
            <a:spLocks noGrp="1"/>
          </p:cNvSpPr>
          <p:nvPr>
            <p:ph type="title"/>
          </p:nvPr>
        </p:nvSpPr>
        <p:spPr bwMode="auto"/>
        <p:txBody>
          <a:bodyPr/>
          <a:lstStyle>
            <a:lvl1pPr>
              <a:defRPr>
                <a:latin typeface="+mn-lt"/>
              </a:defRPr>
            </a:lvl1pPr>
          </a:lstStyle>
          <a:p>
            <a:pPr>
              <a:defRPr/>
            </a:pPr>
            <a:r>
              <a:rPr/>
              <a:t>Permuted Congruent Generator</a:t>
            </a:r>
            <a:endParaRPr/>
          </a:p>
        </p:txBody>
      </p:sp>
      <p:pic>
        <p:nvPicPr>
          <p:cNvPr id="1065276774" name=""/>
          <p:cNvPicPr>
            <a:picLocks noChangeAspect="1"/>
          </p:cNvPicPr>
          <p:nvPr>
            <p:ph idx="1"/>
          </p:nvPr>
        </p:nvPicPr>
        <p:blipFill>
          <a:blip r:embed="rId3"/>
          <a:stretch/>
        </p:blipFill>
        <p:spPr bwMode="auto">
          <a:xfrm rot="0">
            <a:off x="1913094" y="1199999"/>
            <a:ext cx="8492812" cy="46080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65645263" name="Titel 1"/>
          <p:cNvSpPr>
            <a:spLocks noGrp="1"/>
          </p:cNvSpPr>
          <p:nvPr>
            <p:ph type="title"/>
          </p:nvPr>
        </p:nvSpPr>
        <p:spPr bwMode="auto"/>
        <p:txBody>
          <a:bodyPr/>
          <a:lstStyle>
            <a:lvl1pPr>
              <a:defRPr>
                <a:latin typeface="+mn-lt"/>
              </a:defRPr>
            </a:lvl1pPr>
          </a:lstStyle>
          <a:p>
            <a:pPr>
              <a:defRPr/>
            </a:pPr>
            <a:r>
              <a:rPr/>
              <a:t>Permuted Congruent Generator</a:t>
            </a:r>
            <a:endParaRPr/>
          </a:p>
        </p:txBody>
      </p:sp>
      <p:pic>
        <p:nvPicPr>
          <p:cNvPr id="411131894" name=""/>
          <p:cNvPicPr>
            <a:picLocks noChangeAspect="1"/>
          </p:cNvPicPr>
          <p:nvPr>
            <p:ph idx="1"/>
          </p:nvPr>
        </p:nvPicPr>
        <p:blipFill>
          <a:blip r:embed="rId3"/>
          <a:stretch/>
        </p:blipFill>
        <p:spPr bwMode="auto">
          <a:xfrm rot="0" flipH="0" flipV="0">
            <a:off x="575733" y="1126931"/>
            <a:ext cx="5757840" cy="4604135"/>
          </a:xfrm>
          <a:prstGeom prst="rect">
            <a:avLst/>
          </a:prstGeom>
        </p:spPr>
      </p:pic>
      <p:sp>
        <p:nvSpPr>
          <p:cNvPr id="1599982170" name=""/>
          <p:cNvSpPr txBox="1"/>
          <p:nvPr/>
        </p:nvSpPr>
        <p:spPr bwMode="auto">
          <a:xfrm rot="0" flipH="0" flipV="0">
            <a:off x="6463014" y="1706699"/>
            <a:ext cx="5054865" cy="344459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000" b="0" i="1" u="none">
                <a:solidFill>
                  <a:srgbClr val="000000"/>
                </a:solidFill>
                <a:latin typeface="Arial"/>
                <a:ea typeface="Arial"/>
                <a:cs typeface="Arial"/>
              </a:rPr>
              <a:t>Zu sehen sind in Rot die mittels eines permuted congruential generators (PCG) erzeugten Zufallszahlen im Bereich von 0.0 bis 1.0; in Grün erscheinen dieselben Werte, jedoch sortiert und als Linie geplottet. Ein erkennbares Muster entsteht dabei nicht. Lediglich der sortierte Verlauf zeigt – rein rechnerisch bedingt – einen monoton steigenden Graphen, was für zufällige Werte in dieser Darstellung zu erwarten ist.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63359620" name="Titel 1"/>
          <p:cNvSpPr>
            <a:spLocks noGrp="1"/>
          </p:cNvSpPr>
          <p:nvPr>
            <p:ph type="title"/>
          </p:nvPr>
        </p:nvSpPr>
        <p:spPr bwMode="auto"/>
        <p:txBody>
          <a:bodyPr/>
          <a:lstStyle>
            <a:lvl1pPr>
              <a:defRPr b="1">
                <a:solidFill>
                  <a:schemeClr val="bg1"/>
                </a:solidFill>
                <a:latin typeface="+mj-lt"/>
              </a:defRPr>
            </a:lvl1pPr>
          </a:lstStyle>
          <a:p>
            <a:pPr>
              <a:defRPr/>
            </a:pPr>
            <a:r>
              <a:rPr/>
              <a:t>Aufgabe – Bar Plot</a:t>
            </a:r>
            <a:endParaRPr/>
          </a:p>
        </p:txBody>
      </p:sp>
      <p:sp>
        <p:nvSpPr>
          <p:cNvPr id="577660178" name="Rectangle 3"/>
          <p:cNvSpPr>
            <a:spLocks noChangeArrowheads="1" noGrp="1"/>
          </p:cNvSpPr>
          <p:nvPr userDrawn="1">
            <p:ph type="body" idx="1"/>
          </p:nvPr>
        </p:nvSpPr>
        <p:spPr bwMode="gray">
          <a:xfrm>
            <a:off x="575732" y="1255806"/>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Dir liegt ein Datenset sec_school einer Hauptschule vor, das die Klassenstufen von 5 bis 9 auf die Anzahl ihrer Schüler im jeweiligen Jahrgang abbildet.  </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einen Barplot und 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Wähle ein passendes Farbschema, um die einzelnen Klassenstufen anschaulich darzustellen.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Extrahiere die Schlüssel (Klassenstufen) und Werte (Anzahl der Schüler) aus dem Datenset und übergebe diese zusammen mit den Farbwerten an plt.bar().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Setze geeignete Beschriftungen für die X- und Y-Achse, um die Darstellung verständlich zu machen.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Vergiss nicht, einen passenden Titel für den Plot zu setzen.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5. Gib den Plot mit plt.show() aus, um die Werte zu visualisieren.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8963890" name="Titel 1"/>
          <p:cNvSpPr>
            <a:spLocks noGrp="1"/>
          </p:cNvSpPr>
          <p:nvPr>
            <p:ph type="title"/>
          </p:nvPr>
        </p:nvSpPr>
        <p:spPr bwMode="auto"/>
        <p:txBody>
          <a:bodyPr/>
          <a:lstStyle>
            <a:lvl1pPr>
              <a:defRPr>
                <a:latin typeface="+mn-lt"/>
              </a:defRPr>
            </a:lvl1pPr>
          </a:lstStyle>
          <a:p>
            <a:pPr>
              <a:defRPr/>
            </a:pPr>
            <a:r>
              <a:rPr/>
              <a:t>Bar Plot - Hauptschule</a:t>
            </a:r>
            <a:endParaRPr/>
          </a:p>
        </p:txBody>
      </p:sp>
      <p:pic>
        <p:nvPicPr>
          <p:cNvPr id="770648281" name=""/>
          <p:cNvPicPr>
            <a:picLocks noChangeAspect="1"/>
          </p:cNvPicPr>
          <p:nvPr>
            <p:ph idx="1"/>
          </p:nvPr>
        </p:nvPicPr>
        <p:blipFill>
          <a:blip r:embed="rId3"/>
          <a:stretch/>
        </p:blipFill>
        <p:spPr bwMode="auto">
          <a:xfrm rot="0">
            <a:off x="1915532" y="1199999"/>
            <a:ext cx="8487936" cy="46080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41391465" name="Titel 1"/>
          <p:cNvSpPr>
            <a:spLocks noGrp="1"/>
          </p:cNvSpPr>
          <p:nvPr>
            <p:ph type="title"/>
          </p:nvPr>
        </p:nvSpPr>
        <p:spPr bwMode="auto"/>
        <p:txBody>
          <a:bodyPr/>
          <a:lstStyle>
            <a:lvl1pPr>
              <a:defRPr>
                <a:latin typeface="+mn-lt"/>
              </a:defRPr>
            </a:lvl1pPr>
          </a:lstStyle>
          <a:p>
            <a:pPr>
              <a:defRPr/>
            </a:pPr>
            <a:r>
              <a:rPr/>
              <a:t>Bar Plot - Hauptschule</a:t>
            </a:r>
            <a:endParaRPr/>
          </a:p>
        </p:txBody>
      </p:sp>
      <p:pic>
        <p:nvPicPr>
          <p:cNvPr id="936171360" name=""/>
          <p:cNvPicPr>
            <a:picLocks noChangeAspect="1"/>
          </p:cNvPicPr>
          <p:nvPr>
            <p:ph idx="1"/>
          </p:nvPr>
        </p:nvPicPr>
        <p:blipFill>
          <a:blip r:embed="rId3"/>
          <a:stretch/>
        </p:blipFill>
        <p:spPr bwMode="auto">
          <a:xfrm rot="0" flipH="0" flipV="0">
            <a:off x="3251112" y="961837"/>
            <a:ext cx="5816774" cy="468052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99820747" name="Titel 1"/>
          <p:cNvSpPr>
            <a:spLocks noGrp="1"/>
          </p:cNvSpPr>
          <p:nvPr>
            <p:ph type="title"/>
          </p:nvPr>
        </p:nvSpPr>
        <p:spPr bwMode="auto"/>
        <p:txBody>
          <a:bodyPr/>
          <a:lstStyle>
            <a:lvl1pPr>
              <a:defRPr b="1">
                <a:solidFill>
                  <a:schemeClr val="bg1"/>
                </a:solidFill>
                <a:latin typeface="+mj-lt"/>
              </a:defRPr>
            </a:lvl1pPr>
          </a:lstStyle>
          <a:p>
            <a:pPr>
              <a:defRPr/>
            </a:pPr>
            <a:r>
              <a:rPr/>
              <a:t>Aufgabe – Pie Plot</a:t>
            </a:r>
            <a:endParaRPr/>
          </a:p>
        </p:txBody>
      </p:sp>
      <p:sp>
        <p:nvSpPr>
          <p:cNvPr id="313521144" name="Rectangle 3"/>
          <p:cNvSpPr>
            <a:spLocks noChangeArrowheads="1" noGrp="1"/>
          </p:cNvSpPr>
          <p:nvPr userDrawn="1">
            <p:ph type="body" idx="1"/>
          </p:nvPr>
        </p:nvSpPr>
        <p:spPr bwMode="gray">
          <a:xfrm>
            <a:off x="575732" y="1190438"/>
            <a:ext cx="11161182" cy="4622798"/>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Erstelle einen Pieplot und gehe dabei wie folgt vor: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1. Wähle ein passendes Farbschema, um die einzelnen Klassenstufen anschaulich darzustellen.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2. Extrahiere die Schlüssel (Klassenstufen) und Werte (Anzahl der Schüler) aus dem Datenset und übergebe diese zusammen mit den Farbwerten an plt.pie(). Nutze autopct='%1.1f%%', um die Prozentwerte der Segmente anzuzeigen.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3. Lasse die 6. Klasse um 25 % und die 9. Klasse um 40 % aus dem Kuchen hervortreten, indem du den Parameter explode entsprechend setzt.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4. Setze einen geeigneten Titel für den Plot.  </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5. Gib den Plot mit plt.show() aus, um die Werte zu visualisieren.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7293325" name="Titel 1"/>
          <p:cNvSpPr>
            <a:spLocks noGrp="1"/>
          </p:cNvSpPr>
          <p:nvPr>
            <p:ph type="title"/>
          </p:nvPr>
        </p:nvSpPr>
        <p:spPr bwMode="auto"/>
        <p:txBody>
          <a:bodyPr/>
          <a:lstStyle>
            <a:lvl1pPr>
              <a:defRPr>
                <a:latin typeface="+mn-lt"/>
              </a:defRPr>
            </a:lvl1pPr>
          </a:lstStyle>
          <a:p>
            <a:pPr>
              <a:defRPr/>
            </a:pPr>
            <a:r>
              <a:rPr/>
              <a:t>Pie Plot - Hauptschule</a:t>
            </a:r>
            <a:endParaRPr/>
          </a:p>
        </p:txBody>
      </p:sp>
      <p:pic>
        <p:nvPicPr>
          <p:cNvPr id="641395379" name=""/>
          <p:cNvPicPr>
            <a:picLocks noChangeAspect="1"/>
          </p:cNvPicPr>
          <p:nvPr>
            <p:ph idx="1"/>
          </p:nvPr>
        </p:nvPicPr>
        <p:blipFill>
          <a:blip r:embed="rId3"/>
          <a:stretch/>
        </p:blipFill>
        <p:spPr bwMode="auto">
          <a:xfrm rot="0" flipH="0" flipV="0">
            <a:off x="6304264" y="819150"/>
            <a:ext cx="5439002" cy="5122167"/>
          </a:xfrm>
          <a:prstGeom prst="rect">
            <a:avLst/>
          </a:prstGeom>
        </p:spPr>
      </p:pic>
      <p:pic>
        <p:nvPicPr>
          <p:cNvPr id="1098756183" name=""/>
          <p:cNvPicPr>
            <a:picLocks noChangeAspect="1"/>
          </p:cNvPicPr>
          <p:nvPr/>
        </p:nvPicPr>
        <p:blipFill>
          <a:blip r:embed="rId4"/>
          <a:stretch/>
        </p:blipFill>
        <p:spPr bwMode="auto">
          <a:xfrm flipH="0" flipV="0">
            <a:off x="575733" y="1043174"/>
            <a:ext cx="5449243" cy="460645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05068285" name="Titel 1"/>
          <p:cNvSpPr>
            <a:spLocks noGrp="1"/>
          </p:cNvSpPr>
          <p:nvPr>
            <p:ph type="title"/>
          </p:nvPr>
        </p:nvSpPr>
        <p:spPr bwMode="auto"/>
        <p:txBody>
          <a:bodyPr/>
          <a:lstStyle>
            <a:lvl1pPr>
              <a:defRPr>
                <a:latin typeface="+mn-lt"/>
              </a:defRPr>
            </a:lvl1pPr>
          </a:lstStyle>
          <a:p>
            <a:pPr>
              <a:defRPr/>
            </a:pPr>
            <a:r>
              <a:rPr/>
              <a:t>Bonus - Meme</a:t>
            </a:r>
            <a:endParaRPr/>
          </a:p>
        </p:txBody>
      </p:sp>
      <p:pic>
        <p:nvPicPr>
          <p:cNvPr id="657902002" name=""/>
          <p:cNvPicPr>
            <a:picLocks noChangeAspect="1"/>
          </p:cNvPicPr>
          <p:nvPr>
            <p:ph idx="1"/>
          </p:nvPr>
        </p:nvPicPr>
        <p:blipFill>
          <a:blip r:embed="rId3"/>
          <a:stretch/>
        </p:blipFill>
        <p:spPr bwMode="auto">
          <a:xfrm rot="0" flipH="0" flipV="0">
            <a:off x="6444338" y="819150"/>
            <a:ext cx="5298928" cy="5153666"/>
          </a:xfrm>
          <a:prstGeom prst="rect">
            <a:avLst/>
          </a:prstGeom>
        </p:spPr>
      </p:pic>
      <p:pic>
        <p:nvPicPr>
          <p:cNvPr id="1074353501" name=""/>
          <p:cNvPicPr>
            <a:picLocks noChangeAspect="1"/>
          </p:cNvPicPr>
          <p:nvPr/>
        </p:nvPicPr>
        <p:blipFill>
          <a:blip r:embed="rId4"/>
          <a:stretch/>
        </p:blipFill>
        <p:spPr bwMode="auto">
          <a:xfrm flipH="0" flipV="0">
            <a:off x="145841" y="1828548"/>
            <a:ext cx="5950158" cy="320858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06075934" name="Rectangle 2"/>
          <p:cNvSpPr>
            <a:spLocks noChangeArrowheads="1" noGrp="1"/>
          </p:cNvSpPr>
          <p:nvPr>
            <p:ph type="ctrTitle" hasCustomPrompt="1"/>
          </p:nvPr>
        </p:nvSpPr>
        <p:spPr bwMode="auto">
          <a:xfrm>
            <a:off x="1109133" y="3717028"/>
            <a:ext cx="10363195" cy="1164162"/>
          </a:xfrm>
        </p:spPr>
        <p:txBody>
          <a:bodyPr/>
          <a:lstStyle>
            <a:lvl1pPr>
              <a:defRPr>
                <a:solidFill>
                  <a:schemeClr val="bg1"/>
                </a:solidFill>
              </a:defRPr>
            </a:lvl1pPr>
          </a:lstStyle>
          <a:p>
            <a:pPr>
              <a:defRPr/>
            </a:pPr>
            <a:r>
              <a:rPr/>
              <a:t>Lösungen 5. SciPy</a:t>
            </a:r>
            <a:endParaRPr/>
          </a:p>
        </p:txBody>
      </p:sp>
      <p:sp>
        <p:nvSpPr>
          <p:cNvPr id="1540050706" name="Rectangle 3"/>
          <p:cNvSpPr>
            <a:spLocks noChangeArrowheads="1" noGrp="1"/>
          </p:cNvSpPr>
          <p:nvPr>
            <p:ph type="subTitle" idx="1" hasCustomPrompt="1"/>
          </p:nvPr>
        </p:nvSpPr>
        <p:spPr bwMode="auto">
          <a:xfrm>
            <a:off x="1107018" y="5241033"/>
            <a:ext cx="10329328" cy="444495"/>
          </a:xfrm>
        </p:spPr>
        <p:txBody>
          <a:bodyPr/>
          <a:lstStyle>
            <a:lvl1pPr>
              <a:defRPr>
                <a:solidFill>
                  <a:schemeClr val="bg1"/>
                </a:solidFill>
              </a:defRPr>
            </a:lvl1pPr>
          </a:lstStyle>
          <a:p>
            <a:pPr>
              <a:defRPr/>
            </a:pPr>
            <a:r>
              <a:rPr/>
              <a:t>45 mögliche Punkte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429775" name="Titel 1"/>
          <p:cNvSpPr>
            <a:spLocks noGrp="1"/>
          </p:cNvSpPr>
          <p:nvPr>
            <p:ph type="title"/>
          </p:nvPr>
        </p:nvSpPr>
        <p:spPr bwMode="auto"/>
        <p:txBody>
          <a:bodyPr/>
          <a:lstStyle>
            <a:lvl1pPr>
              <a:defRPr b="1">
                <a:solidFill>
                  <a:schemeClr val="bg1"/>
                </a:solidFill>
                <a:latin typeface="+mj-lt"/>
              </a:defRPr>
            </a:lvl1pPr>
          </a:lstStyle>
          <a:p>
            <a:pPr>
              <a:defRPr/>
            </a:pPr>
            <a:r>
              <a:rPr/>
              <a:t>Aufgabe – Lineare Regression</a:t>
            </a:r>
            <a:endParaRPr/>
          </a:p>
        </p:txBody>
      </p:sp>
      <p:sp>
        <p:nvSpPr>
          <p:cNvPr id="1996606003" name="Rectangle 3"/>
          <p:cNvSpPr>
            <a:spLocks noChangeArrowheads="1" noGrp="1"/>
          </p:cNvSpPr>
          <p:nvPr userDrawn="1">
            <p:ph type="body" idx="1"/>
          </p:nvPr>
        </p:nvSpPr>
        <p:spPr bwMode="gray">
          <a:xfrm>
            <a:off x="575731" y="1190437"/>
            <a:ext cx="1116118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7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Bestimme mittels Linearer Regression die </a:t>
            </a:r>
            <a:r>
              <a:rPr lang="de-DE" sz="2150" b="1" i="0" u="none" strike="noStrike" cap="none" spc="0">
                <a:solidFill>
                  <a:schemeClr val="tx1"/>
                </a:solidFill>
                <a:latin typeface="Arial"/>
                <a:ea typeface="Arial"/>
                <a:cs typeface="Arial"/>
              </a:rPr>
              <a:t>best fit</a:t>
            </a:r>
            <a:r>
              <a:rPr lang="de-DE" sz="2150" b="0" i="0" u="none" strike="noStrike" cap="none" spc="0">
                <a:solidFill>
                  <a:schemeClr val="tx1"/>
                </a:solidFill>
                <a:latin typeface="Arial"/>
                <a:ea typeface="Arial"/>
                <a:cs typeface="Arial"/>
              </a:rPr>
              <a:t> Funktion für die beiden gegebenen Datensets x_data &amp; y_data, unter beachtung folgender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Plotte das Ergebnis angemessen</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Nutze SciPys linregress Funktion, speichere den Output vor dem entpacken in der Variablen l</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Definiere die Funktion reg_line mit einem Eingabeparameter</a:t>
            </a: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Bestimme die Werte für -0.3 &amp; 3.4 speichere diese als liste in variablen future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43233364"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mn-lt"/>
                <a:ea typeface="+mn-lt"/>
                <a:cs typeface="+mn-lt"/>
              </a:rPr>
              <a:t>Aufgabe – Lineare Regression</a:t>
            </a:r>
            <a:endParaRPr/>
          </a:p>
        </p:txBody>
      </p:sp>
      <p:pic>
        <p:nvPicPr>
          <p:cNvPr id="1682269167" name=""/>
          <p:cNvPicPr>
            <a:picLocks noChangeAspect="1"/>
          </p:cNvPicPr>
          <p:nvPr>
            <p:ph idx="1"/>
          </p:nvPr>
        </p:nvPicPr>
        <p:blipFill>
          <a:blip r:embed="rId3"/>
          <a:stretch/>
        </p:blipFill>
        <p:spPr bwMode="auto">
          <a:xfrm rot="0" flipH="0" flipV="0">
            <a:off x="1043924" y="1895661"/>
            <a:ext cx="10231151" cy="296955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7927737"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Lineare Regression</a:t>
            </a:r>
            <a:endParaRPr/>
          </a:p>
        </p:txBody>
      </p:sp>
      <p:pic>
        <p:nvPicPr>
          <p:cNvPr id="77898599" name=""/>
          <p:cNvPicPr>
            <a:picLocks noChangeAspect="1"/>
          </p:cNvPicPr>
          <p:nvPr>
            <p:ph idx="1"/>
          </p:nvPr>
        </p:nvPicPr>
        <p:blipFill>
          <a:blip r:embed="rId3"/>
          <a:stretch/>
        </p:blipFill>
        <p:spPr bwMode="auto">
          <a:xfrm rot="0">
            <a:off x="1339850" y="1856174"/>
            <a:ext cx="9639299" cy="329564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64118048"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Lineare Regression</a:t>
            </a:r>
            <a:endParaRPr/>
          </a:p>
        </p:txBody>
      </p:sp>
      <p:pic>
        <p:nvPicPr>
          <p:cNvPr id="81757530" name=""/>
          <p:cNvPicPr>
            <a:picLocks noChangeAspect="1"/>
          </p:cNvPicPr>
          <p:nvPr>
            <p:ph idx="1"/>
          </p:nvPr>
        </p:nvPicPr>
        <p:blipFill>
          <a:blip r:embed="rId3"/>
          <a:stretch/>
        </p:blipFill>
        <p:spPr bwMode="auto">
          <a:xfrm rot="0" flipH="0" flipV="0">
            <a:off x="575733" y="819150"/>
            <a:ext cx="4797549" cy="3772647"/>
          </a:xfrm>
          <a:prstGeom prst="rect">
            <a:avLst/>
          </a:prstGeom>
        </p:spPr>
      </p:pic>
      <p:pic>
        <p:nvPicPr>
          <p:cNvPr id="1550592458" name=""/>
          <p:cNvPicPr>
            <a:picLocks noChangeAspect="1"/>
          </p:cNvPicPr>
          <p:nvPr>
            <p:ph idx="10"/>
          </p:nvPr>
        </p:nvPicPr>
        <p:blipFill>
          <a:blip r:embed="rId4"/>
          <a:stretch/>
        </p:blipFill>
        <p:spPr bwMode="auto">
          <a:xfrm rot="0" flipH="0" flipV="0">
            <a:off x="8853602" y="111125"/>
            <a:ext cx="3196095" cy="5885584"/>
          </a:xfrm>
          <a:prstGeom prst="rect">
            <a:avLst/>
          </a:prstGeom>
        </p:spPr>
      </p:pic>
      <p:sp>
        <p:nvSpPr>
          <p:cNvPr id="2113313765" name=""/>
          <p:cNvSpPr txBox="1"/>
          <p:nvPr/>
        </p:nvSpPr>
        <p:spPr bwMode="auto">
          <a:xfrm rot="0" flipH="0" flipV="0">
            <a:off x="575733" y="4706470"/>
            <a:ext cx="7682741" cy="115859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1400" b="0" i="1" u="none">
                <a:solidFill>
                  <a:srgbClr val="000000"/>
                </a:solidFill>
                <a:latin typeface="Arial"/>
                <a:ea typeface="Arial"/>
                <a:cs typeface="Arial"/>
              </a:rPr>
              <a:t>„Der Plot zeigt eine klar negative lineare Beziehung zwischen X und Y, obwohl die Datenpunkte zunächst zufällig verstreut wirken. Die Regressionslinie beschreibt diesen Trend präzise und fügt der scheinbaren Unordnung eine statistische Ordnung hinzu. Die modellbasierten Vorhersagepunkte liegen mustergültig auf der Linie und bestätigen die Güte des Fits.</a:t>
            </a:r>
            <a:r>
              <a:rPr sz="1400" i="1">
                <a:latin typeface="Arial"/>
                <a:ea typeface="Arial"/>
                <a:cs typeface="Arial"/>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31535068" name="Titel 1"/>
          <p:cNvSpPr>
            <a:spLocks noGrp="1"/>
          </p:cNvSpPr>
          <p:nvPr>
            <p:ph type="title"/>
          </p:nvPr>
        </p:nvSpPr>
        <p:spPr bwMode="auto"/>
        <p:txBody>
          <a:bodyPr/>
          <a:lstStyle>
            <a:lvl1pPr>
              <a:defRPr b="1">
                <a:solidFill>
                  <a:schemeClr val="bg1"/>
                </a:solidFill>
                <a:latin typeface="+mj-lt"/>
              </a:defRPr>
            </a:lvl1pPr>
          </a:lstStyle>
          <a:p>
            <a:pPr>
              <a:defRPr/>
            </a:pPr>
            <a:r>
              <a:rPr/>
              <a:t>Aufgabe – </a:t>
            </a:r>
            <a:r>
              <a:rPr lang="de-DE" sz="2950" b="1" i="0" u="none" strike="noStrike" cap="none" spc="0">
                <a:solidFill>
                  <a:schemeClr val="bg1"/>
                </a:solidFill>
                <a:latin typeface="Arial"/>
                <a:ea typeface="Arial"/>
                <a:cs typeface="Arial"/>
              </a:rPr>
              <a:t>Lineare Regression</a:t>
            </a:r>
            <a:endParaRPr/>
          </a:p>
        </p:txBody>
      </p:sp>
      <p:sp>
        <p:nvSpPr>
          <p:cNvPr id="2071485631" name="Rectangle 3"/>
          <p:cNvSpPr>
            <a:spLocks noChangeArrowheads="1" noGrp="1"/>
          </p:cNvSpPr>
          <p:nvPr userDrawn="1">
            <p:ph type="body" idx="1"/>
          </p:nvPr>
        </p:nvSpPr>
        <p:spPr bwMode="gray">
          <a:xfrm>
            <a:off x="575731" y="1190437"/>
            <a:ext cx="1116118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Markdown Zeile (0 Punkte bei nicht beantworten):</a:t>
            </a:r>
            <a:endParaRPr lang="de-DE" sz="2150" b="0" i="0" u="none" strike="noStrike" cap="none" spc="0">
              <a:solidFill>
                <a:schemeClr val="tx1"/>
              </a:solidFill>
              <a:latin typeface="Times New Roman"/>
              <a:cs typeface="Times New Roman"/>
            </a:endParaRPr>
          </a:p>
          <a:p>
            <a:pPr>
              <a:defRPr/>
            </a:pPr>
            <a:endParaRPr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Erkläre die berechneten Werte `slope`, `intercept` &amp; `stderr` in eigenen Worten und setze diese in den Kontext stochastischer Analytik.</a:t>
            </a:r>
            <a:endParaRPr lang="de-DE" sz="2150" b="0" i="0" u="none" strike="noStrike" cap="none" spc="0">
              <a:solidFill>
                <a:schemeClr val="tx1"/>
              </a:solidFill>
              <a:latin typeface="Times New Roman"/>
              <a:cs typeface="Times New Roman"/>
            </a:endParaRPr>
          </a:p>
          <a:p>
            <a:pPr>
              <a:defRPr/>
            </a:pPr>
            <a:endParaRPr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Interpretiere den resultierenden Plot nutze hierfür gerne Reale Beispiele.</a:t>
            </a:r>
            <a:endParaRPr/>
          </a:p>
          <a:p>
            <a:pPr>
              <a:defRPr/>
            </a:pPr>
            <a:endParaRPr lang="de-DE" sz="2150" b="0" i="0" u="none" strike="noStrike" cap="none" spc="0">
              <a:solidFill>
                <a:schemeClr val="tx1"/>
              </a:solidFill>
              <a:latin typeface="Arial"/>
              <a:cs typeface="Arial"/>
            </a:endParaRPr>
          </a:p>
          <a:p>
            <a:pPr>
              <a:defRPr/>
            </a:pPr>
            <a:r>
              <a:rPr lang="de-DE"/>
              <a:t>Slope: Steigung der Geraden.</a:t>
            </a:r>
            <a:endParaRPr lang="de-DE"/>
          </a:p>
          <a:p>
            <a:pPr>
              <a:defRPr/>
            </a:pPr>
            <a:r>
              <a:rPr lang="de-DE"/>
              <a:t>Intercept: Schnittwert mit der Y-Achse.</a:t>
            </a:r>
            <a:endParaRPr lang="de-DE"/>
          </a:p>
          <a:p>
            <a:pPr>
              <a:defRPr/>
            </a:pPr>
            <a:r>
              <a:rPr lang="de-DE"/>
              <a:t>Standard Error: Streuung der Fehler. Je kleiner desto besser passt die Gerade.</a:t>
            </a:r>
            <a:endParaRPr lang="de-DE"/>
          </a:p>
          <a:p>
            <a:pPr>
              <a:defRPr/>
            </a:pPr>
            <a:endParaRPr lang="de-DE" sz="2150" b="0" i="0" u="none" strike="noStrike" cap="none" spc="0">
              <a:solidFill>
                <a:schemeClr val="tx1"/>
              </a:solidFill>
              <a:latin typeface="Arial"/>
              <a:cs typeface="Arial"/>
            </a:endParaRPr>
          </a:p>
          <a:p>
            <a:pPr>
              <a:defRPr/>
            </a:pPr>
            <a:r>
              <a:rPr lang="de-DE"/>
              <a:t>Reales Beispiel: Stromverbrauch eines Computer Akkus.</a:t>
            </a: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77932920" name="Titel 1"/>
          <p:cNvSpPr>
            <a:spLocks noGrp="1"/>
          </p:cNvSpPr>
          <p:nvPr>
            <p:ph type="title"/>
          </p:nvPr>
        </p:nvSpPr>
        <p:spPr bwMode="auto"/>
        <p:txBody>
          <a:bodyPr/>
          <a:lstStyle>
            <a:lvl1pPr>
              <a:defRPr b="1">
                <a:solidFill>
                  <a:schemeClr val="bg1"/>
                </a:solidFill>
                <a:latin typeface="+mj-lt"/>
              </a:defRPr>
            </a:lvl1pPr>
          </a:lstStyle>
          <a:p>
            <a:pPr>
              <a:defRPr/>
            </a:pPr>
            <a:r>
              <a:rPr/>
              <a:t>Aufgabe – Geburtenschätzung Braunschweig</a:t>
            </a:r>
            <a:endParaRPr/>
          </a:p>
        </p:txBody>
      </p:sp>
      <p:sp>
        <p:nvSpPr>
          <p:cNvPr id="902457453" name="Rectangle 3"/>
          <p:cNvSpPr>
            <a:spLocks noChangeArrowheads="1" noGrp="1"/>
          </p:cNvSpPr>
          <p:nvPr userDrawn="1">
            <p:ph type="body" idx="1"/>
          </p:nvPr>
        </p:nvSpPr>
        <p:spPr bwMode="gray">
          <a:xfrm>
            <a:off x="575731" y="1190437"/>
            <a:ext cx="11161181"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15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ist die Geburtenzahl insgesamt der Stadt Braunschweig geburten_bs. (Quelle: </a:t>
            </a:r>
            <a:r>
              <a:rPr lang="de-DE" sz="2150" b="0" i="0" u="sng" strike="noStrike" cap="none" spc="0">
                <a:solidFill>
                  <a:schemeClr val="tx1"/>
                </a:solidFill>
                <a:latin typeface="Arial"/>
                <a:ea typeface="Arial"/>
                <a:cs typeface="Arial"/>
                <a:hlinkClick r:id="rId3" tooltip=""/>
              </a:rPr>
              <a:t>Landesamt für Statistik Niedersachsen (LSN)</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Bestimme mittels Linearer Regression die Geburtenzahl für das Jahr 2030. Nutze dir die dafür gegebenen Mittel. Achte darauf auch eine angemessene Visualisierung zu finden.</a:t>
            </a:r>
            <a:endParaRPr/>
          </a:p>
          <a:p>
            <a:pPr>
              <a:defRPr/>
            </a:pPr>
            <a:endParaRPr/>
          </a:p>
          <a:p>
            <a:pPr>
              <a:defRPr/>
            </a:pPr>
            <a:r>
              <a:rPr lang="de-DE" sz="2150" b="0" i="0" u="none" strike="noStrike" cap="none" spc="0">
                <a:solidFill>
                  <a:schemeClr val="tx1"/>
                </a:solidFill>
                <a:latin typeface="Arial"/>
                <a:ea typeface="Arial"/>
                <a:cs typeface="Arial"/>
              </a:rPr>
              <a:t>Bestimme auch die Geburtenrate für das Jahr 2028 mittels:</a:t>
            </a:r>
            <a:endParaRPr/>
          </a:p>
          <a:p>
            <a:pPr>
              <a:defRPr/>
            </a:pPr>
            <a:r>
              <a:rPr i="1"/>
              <a:t>Birth Rate = B/P * 1000</a:t>
            </a:r>
            <a:endParaRPr i="1"/>
          </a:p>
          <a:p>
            <a:pPr>
              <a:defRPr/>
            </a:pPr>
            <a:endParaRPr i="0"/>
          </a:p>
          <a:p>
            <a:pPr>
              <a:defRPr/>
            </a:pPr>
            <a:r>
              <a:rPr i="0"/>
              <a:t>Mit:</a:t>
            </a:r>
            <a:endParaRPr i="0"/>
          </a:p>
          <a:p>
            <a:pPr marL="322429" indent="-322429">
              <a:buFont typeface="Arial"/>
              <a:buChar char="–"/>
              <a:defRPr/>
            </a:pPr>
            <a:r>
              <a:rPr i="1"/>
              <a:t>B</a:t>
            </a:r>
            <a:r>
              <a:rPr i="0"/>
              <a:t> = Zahl der Lebendgeborenen</a:t>
            </a:r>
            <a:endParaRPr i="0"/>
          </a:p>
          <a:p>
            <a:pPr marL="322429" indent="-322429">
              <a:buFont typeface="Arial"/>
              <a:buChar char="–"/>
              <a:defRPr/>
            </a:pPr>
            <a:r>
              <a:rPr i="1"/>
              <a:t>P </a:t>
            </a:r>
            <a:r>
              <a:rPr i="0"/>
              <a:t>= Bevölkerung zur Jahresmitte</a:t>
            </a:r>
            <a:endParaRPr i="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76010197" name="Titel 1"/>
          <p:cNvSpPr>
            <a:spLocks noGrp="1"/>
          </p:cNvSpPr>
          <p:nvPr>
            <p:ph type="title"/>
          </p:nvPr>
        </p:nvSpPr>
        <p:spPr bwMode="auto"/>
        <p:txBody>
          <a:bodyPr/>
          <a:lstStyle>
            <a:lvl1pPr>
              <a:defRPr b="1">
                <a:solidFill>
                  <a:schemeClr val="bg1"/>
                </a:solidFill>
                <a:latin typeface="+mj-lt"/>
              </a:defRPr>
            </a:lvl1pPr>
          </a:lstStyle>
          <a:p>
            <a:pPr>
              <a:defRPr/>
            </a:pPr>
            <a:r>
              <a:rPr/>
              <a:t>Aufgabe – Geburtenschätzung Braunschweig</a:t>
            </a:r>
            <a:endParaRPr/>
          </a:p>
        </p:txBody>
      </p:sp>
      <p:sp>
        <p:nvSpPr>
          <p:cNvPr id="1208014273" name="Rectangle 3"/>
          <p:cNvSpPr>
            <a:spLocks noChangeArrowheads="1" noGrp="1"/>
          </p:cNvSpPr>
          <p:nvPr userDrawn="1">
            <p:ph type="body" idx="1"/>
          </p:nvPr>
        </p:nvSpPr>
        <p:spPr bwMode="gray">
          <a:xfrm flipH="0" flipV="0">
            <a:off x="575731" y="1190437"/>
            <a:ext cx="5737870"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Nutze für </a:t>
            </a:r>
            <a:r>
              <a:rPr lang="de-DE" sz="2150" b="0" i="1" u="none" strike="noStrike" cap="none" spc="0">
                <a:solidFill>
                  <a:schemeClr val="tx1"/>
                </a:solidFill>
                <a:latin typeface="Arial"/>
                <a:ea typeface="Arial"/>
                <a:cs typeface="Arial"/>
              </a:rPr>
              <a:t>P</a:t>
            </a:r>
            <a:r>
              <a:rPr lang="de-DE" sz="2150" b="0" i="0" u="none" strike="noStrike" cap="none" spc="0">
                <a:solidFill>
                  <a:schemeClr val="tx1"/>
                </a:solidFill>
                <a:latin typeface="Arial"/>
                <a:ea typeface="Arial"/>
                <a:cs typeface="Arial"/>
              </a:rPr>
              <a:t> den aktuellen Wert aus dem Jahr 2025 </a:t>
            </a:r>
            <a:r>
              <a:rPr lang="de-DE" sz="2150" b="0" i="1" u="none" strike="noStrike" cap="none" spc="0">
                <a:solidFill>
                  <a:schemeClr val="tx1"/>
                </a:solidFill>
                <a:latin typeface="Arial"/>
                <a:ea typeface="Arial"/>
                <a:cs typeface="Arial"/>
              </a:rPr>
              <a:t>254.867</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ea typeface="Arial"/>
              <a:cs typeface="Arial"/>
            </a:endParaRPr>
          </a:p>
          <a:p>
            <a:pPr>
              <a:defRPr/>
            </a:pPr>
            <a:r>
              <a:rPr lang="de-DE" sz="2150" b="0" i="0" u="none" strike="noStrike" cap="none" spc="0">
                <a:solidFill>
                  <a:schemeClr val="tx1"/>
                </a:solidFill>
                <a:latin typeface="Arial"/>
                <a:ea typeface="Arial"/>
                <a:cs typeface="Arial"/>
              </a:rPr>
              <a:t>(Quelle: </a:t>
            </a:r>
            <a:r>
              <a:rPr lang="de-DE" sz="2150" b="0" i="0" u="sng" strike="noStrike" cap="none" spc="0">
                <a:solidFill>
                  <a:schemeClr val="tx1"/>
                </a:solidFill>
                <a:latin typeface="Arial"/>
                <a:ea typeface="Arial"/>
                <a:cs typeface="Arial"/>
                <a:hlinkClick r:id="rId3" tooltip=""/>
              </a:rPr>
              <a:t>G 2.01 Entwicklung der Einwohnerzahl seit 1988</a:t>
            </a:r>
            <a:r>
              <a:rPr lang="de-DE" sz="2150" b="0" i="0" u="none" strike="noStrike" cap="none" spc="0">
                <a:solidFill>
                  <a:schemeClr val="tx1"/>
                </a:solidFill>
                <a:latin typeface="Arial"/>
                <a:ea typeface="Arial"/>
                <a:cs typeface="Arial"/>
              </a:rPr>
              <a:t>)</a:t>
            </a:r>
            <a:endParaRPr/>
          </a:p>
          <a:p>
            <a:pPr>
              <a:defRPr/>
            </a:pPr>
            <a:endParaRPr/>
          </a:p>
          <a:p>
            <a:pPr>
              <a:defRPr/>
            </a:pPr>
            <a:r>
              <a:rPr lang="de-DE" sz="2150" b="0" i="0" u="none" strike="noStrike" cap="none" spc="0">
                <a:solidFill>
                  <a:schemeClr val="tx1"/>
                </a:solidFill>
                <a:latin typeface="Arial"/>
                <a:ea typeface="Arial"/>
                <a:cs typeface="Arial"/>
              </a:rPr>
              <a:t>Erkläre &amp; Interpretiere in der Markdownzeile (Keine Antwort 0 Punkte) deine Berechnung, übe auch Kritik an der verwendeten Methodik aus.</a:t>
            </a:r>
            <a:endParaRPr/>
          </a:p>
        </p:txBody>
      </p:sp>
      <p:pic>
        <p:nvPicPr>
          <p:cNvPr id="1083983038" name=""/>
          <p:cNvPicPr>
            <a:picLocks noChangeAspect="1"/>
          </p:cNvPicPr>
          <p:nvPr/>
        </p:nvPicPr>
        <p:blipFill>
          <a:blip r:embed="rId4"/>
          <a:stretch/>
        </p:blipFill>
        <p:spPr bwMode="auto">
          <a:xfrm>
            <a:off x="7438371" y="1174560"/>
            <a:ext cx="3571875" cy="463867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75586420"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mn-lt"/>
                <a:ea typeface="+mn-lt"/>
                <a:cs typeface="+mn-lt"/>
              </a:rPr>
              <a:t>Aufgabe – Geburtenschätzung Braunschweig</a:t>
            </a:r>
            <a:endParaRPr/>
          </a:p>
        </p:txBody>
      </p:sp>
      <p:pic>
        <p:nvPicPr>
          <p:cNvPr id="928790121" name=""/>
          <p:cNvPicPr>
            <a:picLocks noChangeAspect="1"/>
          </p:cNvPicPr>
          <p:nvPr>
            <p:ph idx="1"/>
          </p:nvPr>
        </p:nvPicPr>
        <p:blipFill>
          <a:blip r:embed="rId3"/>
          <a:stretch/>
        </p:blipFill>
        <p:spPr bwMode="auto">
          <a:xfrm rot="0" flipH="0" flipV="0">
            <a:off x="398306" y="1226120"/>
            <a:ext cx="6724865" cy="4241581"/>
          </a:xfrm>
          <a:prstGeom prst="rect">
            <a:avLst/>
          </a:prstGeom>
        </p:spPr>
      </p:pic>
      <p:sp>
        <p:nvSpPr>
          <p:cNvPr id="1288442042" name="Inhaltsplatzhalter 2"/>
          <p:cNvSpPr>
            <a:spLocks noGrp="1"/>
          </p:cNvSpPr>
          <p:nvPr>
            <p:ph idx="10"/>
          </p:nvPr>
        </p:nvSpPr>
        <p:spPr bwMode="auto">
          <a:xfrm flipH="0" flipV="0">
            <a:off x="7966470" y="1092573"/>
            <a:ext cx="3889572" cy="450867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a:t>Geschätze Geburten 2030:</a:t>
            </a:r>
            <a:endParaRPr/>
          </a:p>
          <a:p>
            <a:pPr>
              <a:defRPr/>
            </a:pPr>
            <a:r>
              <a:rPr i="1"/>
              <a:t>2481.41</a:t>
            </a:r>
            <a:endParaRPr i="1"/>
          </a:p>
          <a:p>
            <a:pPr>
              <a:defRPr/>
            </a:pPr>
            <a:endParaRPr i="1"/>
          </a:p>
          <a:p>
            <a:pPr>
              <a:defRPr/>
            </a:pPr>
            <a:r>
              <a:rPr i="0"/>
              <a:t>Geburtenrate 2028:</a:t>
            </a:r>
            <a:endParaRPr i="0"/>
          </a:p>
          <a:p>
            <a:pPr>
              <a:defRPr/>
            </a:pPr>
            <a:r>
              <a:rPr i="1"/>
              <a:t>9.6</a:t>
            </a:r>
            <a:endParaRPr i="1"/>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83804855"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Geburtenschätzung Braunschweig</a:t>
            </a:r>
            <a:endParaRPr/>
          </a:p>
        </p:txBody>
      </p:sp>
      <p:pic>
        <p:nvPicPr>
          <p:cNvPr id="516148099" name=""/>
          <p:cNvPicPr>
            <a:picLocks noChangeAspect="1"/>
          </p:cNvPicPr>
          <p:nvPr>
            <p:ph idx="1"/>
          </p:nvPr>
        </p:nvPicPr>
        <p:blipFill>
          <a:blip r:embed="rId3"/>
          <a:stretch/>
        </p:blipFill>
        <p:spPr bwMode="auto">
          <a:xfrm rot="0" flipH="0" flipV="0">
            <a:off x="827865" y="942498"/>
            <a:ext cx="6111399" cy="4780755"/>
          </a:xfrm>
          <a:prstGeom prst="rect">
            <a:avLst/>
          </a:prstGeom>
        </p:spPr>
      </p:pic>
      <p:pic>
        <p:nvPicPr>
          <p:cNvPr id="1225712408" name=""/>
          <p:cNvPicPr>
            <a:picLocks noChangeAspect="1"/>
          </p:cNvPicPr>
          <p:nvPr>
            <p:ph idx="10"/>
          </p:nvPr>
        </p:nvPicPr>
        <p:blipFill>
          <a:blip r:embed="rId4"/>
          <a:stretch/>
        </p:blipFill>
        <p:spPr bwMode="auto">
          <a:xfrm rot="0" flipH="0" flipV="0">
            <a:off x="7873088" y="1000938"/>
            <a:ext cx="3699580" cy="4856122"/>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30969271"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Geburtenschätzung Braunschweig</a:t>
            </a:r>
            <a:endParaRPr/>
          </a:p>
        </p:txBody>
      </p:sp>
      <p:sp>
        <p:nvSpPr>
          <p:cNvPr id="622885842" name="Inhaltsplatzhalter 2"/>
          <p:cNvSpPr>
            <a:spLocks noGrp="1"/>
          </p:cNvSpPr>
          <p:nvPr>
            <p:ph idx="1"/>
          </p:nvPr>
        </p:nvSpPr>
        <p:spPr bwMode="auto">
          <a:xfrm flipH="0" flipV="0">
            <a:off x="1418249" y="1199999"/>
            <a:ext cx="9482502" cy="455999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lgn="ctr">
              <a:defRPr/>
            </a:pPr>
            <a:r>
              <a:rPr i="0"/>
              <a:t>„</a:t>
            </a:r>
            <a:r>
              <a:rPr sz="2150" b="0" i="0" u="none">
                <a:solidFill>
                  <a:srgbClr val="000000"/>
                </a:solidFill>
                <a:latin typeface="Arial"/>
                <a:ea typeface="Arial"/>
                <a:cs typeface="Arial"/>
              </a:rPr>
              <a:t>Die Berechnung extrapoliert die historischen Geburtenzahlen mittels linearer Regression und bestimmt daraus prognostizierte Werte für 2028 und 2030; die Geburtenrate 2028 ergibt sich durch Normierung der vorhergesagten Geburten auf die (konstant gesetzte) Bevölkerungszahl 2025. Interpretativ liefern die Resultate eine einfache Trendfortschreibung, jedoch ohne Aussage zu Unsicherheiten oder Modellgüte. Methodisch ist der Ansatz kritisch zu bewerten, da lineare Extrapolation demografische Dynamiken, potenzielle Nichtlinearitäten und strukturelle Brüche ausblendet und die Verwendung einer fixen Bevölkerungsbasis zusätzliche Verzerrungen erzeugt.</a:t>
            </a:r>
            <a:r>
              <a:rPr i="0"/>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56157586" name="Titel 1"/>
          <p:cNvSpPr>
            <a:spLocks noGrp="1"/>
          </p:cNvSpPr>
          <p:nvPr>
            <p:ph type="title"/>
          </p:nvPr>
        </p:nvSpPr>
        <p:spPr bwMode="auto"/>
        <p:txBody>
          <a:bodyPr/>
          <a:lstStyle>
            <a:lvl1pPr>
              <a:defRPr b="1">
                <a:solidFill>
                  <a:schemeClr val="bg1"/>
                </a:solidFill>
                <a:latin typeface="+mj-lt"/>
              </a:defRPr>
            </a:lvl1pPr>
          </a:lstStyle>
          <a:p>
            <a:pPr>
              <a:defRPr/>
            </a:pPr>
            <a:r>
              <a:rPr/>
              <a:t>Aufgabe – Normalverteilung Körpergrößen Frauen</a:t>
            </a:r>
            <a:endParaRPr/>
          </a:p>
        </p:txBody>
      </p:sp>
      <p:sp>
        <p:nvSpPr>
          <p:cNvPr id="1465328053" name="Rectangle 3"/>
          <p:cNvSpPr>
            <a:spLocks noChangeArrowheads="1" noGrp="1"/>
          </p:cNvSpPr>
          <p:nvPr userDrawn="1">
            <p:ph type="body" idx="1"/>
          </p:nvPr>
        </p:nvSpPr>
        <p:spPr bwMode="gray">
          <a:xfrm flipH="0" flipV="0">
            <a:off x="582084" y="1190437"/>
            <a:ext cx="7057547"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20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Gegeben sind die nach Altersgruppe aufgeschlüsselten Durschnittskörpergrößen (in cm) von Frauen in Deutschland. (Zu finden beim </a:t>
            </a:r>
            <a:r>
              <a:rPr lang="de-DE" sz="2150" b="0" i="0" u="sng" strike="noStrike" cap="none" spc="0">
                <a:solidFill>
                  <a:schemeClr val="tx1"/>
                </a:solidFill>
                <a:latin typeface="Arial"/>
                <a:ea typeface="Arial"/>
                <a:cs typeface="Arial"/>
                <a:hlinkClick r:id="rId3" tooltip=""/>
              </a:rPr>
              <a:t>Statistischen Bundesamt</a:t>
            </a:r>
            <a:r>
              <a:rPr lang="de-DE" sz="2150" b="0" i="0" u="none" strike="noStrike" cap="none" spc="0">
                <a:solidFill>
                  <a:schemeClr val="tx1"/>
                </a:solidFill>
                <a:latin typeface="Arial"/>
                <a:ea typeface="Arial"/>
                <a:cs typeface="Arial"/>
              </a:rPr>
              <a: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pic>
        <p:nvPicPr>
          <p:cNvPr id="120727937" name=""/>
          <p:cNvPicPr>
            <a:picLocks noChangeAspect="1"/>
          </p:cNvPicPr>
          <p:nvPr/>
        </p:nvPicPr>
        <p:blipFill>
          <a:blip r:embed="rId4"/>
          <a:stretch/>
        </p:blipFill>
        <p:spPr bwMode="auto">
          <a:xfrm flipH="0" flipV="0">
            <a:off x="8199250" y="1190437"/>
            <a:ext cx="2737901" cy="487390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18527661"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Normalverteilung Körpergrößen Frauen</a:t>
            </a:r>
            <a:endParaRPr/>
          </a:p>
        </p:txBody>
      </p:sp>
      <p:sp>
        <p:nvSpPr>
          <p:cNvPr id="1076289258"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wie folgt vor (8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Berechne das arithmetische Mittel nutze dafür NumPy. und speichere das Ergebnis mit einer Genauigkeit von 1 Dezimalstelle nach dem Komma in der Variablen avg_height.</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pic>
        <p:nvPicPr>
          <p:cNvPr id="949771763" name=""/>
          <p:cNvPicPr>
            <a:picLocks noChangeAspect="1"/>
          </p:cNvPicPr>
          <p:nvPr/>
        </p:nvPicPr>
        <p:blipFill>
          <a:blip r:embed="rId3"/>
          <a:stretch/>
        </p:blipFill>
        <p:spPr bwMode="auto">
          <a:xfrm flipH="0" flipV="0">
            <a:off x="2673256" y="3137646"/>
            <a:ext cx="6494369" cy="2520202"/>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95647034"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Normalverteilung Körpergrößen Frauen</a:t>
            </a:r>
            <a:endParaRPr/>
          </a:p>
        </p:txBody>
      </p:sp>
      <p:sp>
        <p:nvSpPr>
          <p:cNvPr id="1051484042"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wie folgt vor (8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Gegeben ist auch die Standardabweichung von 15cm, stelle die Normalverteilung mittels norm.pdf auf. Speichere den Wert in norm_height und finde einen geeigneten linespace zum plotten.</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pic>
        <p:nvPicPr>
          <p:cNvPr id="282081823" name=""/>
          <p:cNvPicPr>
            <a:picLocks noChangeAspect="1"/>
          </p:cNvPicPr>
          <p:nvPr/>
        </p:nvPicPr>
        <p:blipFill>
          <a:blip r:embed="rId3"/>
          <a:stretch/>
        </p:blipFill>
        <p:spPr bwMode="auto">
          <a:xfrm flipH="0" flipV="0">
            <a:off x="796023" y="3352426"/>
            <a:ext cx="10726954" cy="180984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9480270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Normalverteilung Körpergrößen Frauen</a:t>
            </a:r>
            <a:endParaRPr/>
          </a:p>
        </p:txBody>
      </p:sp>
      <p:sp>
        <p:nvSpPr>
          <p:cNvPr id="693090272"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wie folgt vor (8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Berechne folgend die Körpergröße unter die 80% aller Frauen (nach Datenset) fallen. Speichere den Wert in der Variablen avg_percentile.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p:txBody>
      </p:sp>
      <p:pic>
        <p:nvPicPr>
          <p:cNvPr id="1352425969" name=""/>
          <p:cNvPicPr>
            <a:picLocks noChangeAspect="1"/>
          </p:cNvPicPr>
          <p:nvPr/>
        </p:nvPicPr>
        <p:blipFill>
          <a:blip r:embed="rId3"/>
          <a:stretch/>
        </p:blipFill>
        <p:spPr bwMode="auto">
          <a:xfrm flipH="0" flipV="0">
            <a:off x="653365" y="3034926"/>
            <a:ext cx="10885269" cy="195934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94349018"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mj-lt"/>
                <a:ea typeface="+mj-lt"/>
                <a:cs typeface="+mj-lt"/>
              </a:rPr>
              <a:t>Aufgabe – Normalverteilung Körpergrößen Frauen</a:t>
            </a:r>
            <a:endParaRPr/>
          </a:p>
        </p:txBody>
      </p:sp>
      <p:sp>
        <p:nvSpPr>
          <p:cNvPr id="946920317" name="Rectangle 3"/>
          <p:cNvSpPr>
            <a:spLocks noChangeArrowheads="1" noGrp="1"/>
          </p:cNvSpPr>
          <p:nvPr userDrawn="1">
            <p:ph type="body" idx="1"/>
          </p:nvPr>
        </p:nvSpPr>
        <p:spPr bwMode="gray">
          <a:xfrm flipH="0" flipV="0">
            <a:off x="575733" y="1190437"/>
            <a:ext cx="354338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Gehe wie folgt vor (8 Punkte):</a:t>
            </a:r>
            <a:endParaRPr lang="de-DE" sz="2150" b="0" i="0" u="none" strike="noStrike" cap="none" spc="0">
              <a:solidFill>
                <a:schemeClr val="tx1"/>
              </a:solidFill>
              <a:latin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Plotte das Ergebnis. Orientiere dich gerne an dem Bienenbeispiel. Finde eine geeignete Darstellung. Tipp: Da die Y-Achse in diesem Beispiel keinen Sinn ergibt kannst du sie einfach austellen mit plt.yticks([])</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p:txBody>
      </p:sp>
      <p:pic>
        <p:nvPicPr>
          <p:cNvPr id="1346526752" name=""/>
          <p:cNvPicPr>
            <a:picLocks noChangeAspect="1"/>
          </p:cNvPicPr>
          <p:nvPr/>
        </p:nvPicPr>
        <p:blipFill>
          <a:blip r:embed="rId3"/>
          <a:stretch/>
        </p:blipFill>
        <p:spPr bwMode="auto">
          <a:xfrm flipH="0" flipV="0">
            <a:off x="5249044" y="1117600"/>
            <a:ext cx="6387352" cy="483832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4862127"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mn-lt"/>
                <a:ea typeface="+mn-lt"/>
                <a:cs typeface="+mn-lt"/>
              </a:rPr>
              <a:t>Aufgabe – Normalverteilung Körpergrößen Frauen</a:t>
            </a:r>
            <a:endParaRPr/>
          </a:p>
        </p:txBody>
      </p:sp>
      <p:pic>
        <p:nvPicPr>
          <p:cNvPr id="347644552" name=""/>
          <p:cNvPicPr>
            <a:picLocks noChangeAspect="1"/>
          </p:cNvPicPr>
          <p:nvPr>
            <p:ph idx="1"/>
          </p:nvPr>
        </p:nvPicPr>
        <p:blipFill>
          <a:blip r:embed="rId3"/>
          <a:stretch/>
        </p:blipFill>
        <p:spPr bwMode="auto">
          <a:xfrm rot="0" flipH="0" flipV="0">
            <a:off x="2968398" y="975882"/>
            <a:ext cx="6255203" cy="476744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57322892" name="Titel 1"/>
          <p:cNvSpPr>
            <a:spLocks noGrp="1"/>
          </p:cNvSpPr>
          <p:nvPr>
            <p:ph type="title"/>
          </p:nvPr>
        </p:nvSpPr>
        <p:spPr bwMode="auto"/>
        <p:txBody>
          <a:bodyPr/>
          <a:lstStyle>
            <a:lvl1pPr>
              <a:defRPr b="1">
                <a:solidFill>
                  <a:schemeClr val="bg1"/>
                </a:solidFill>
                <a:latin typeface="+mj-lt"/>
              </a:defRPr>
            </a:lvl1pPr>
          </a:lstStyle>
          <a:p>
            <a:pPr>
              <a:defRPr/>
            </a:pPr>
            <a:r>
              <a:rPr lang="de-DE" sz="2950" b="1" i="0" u="none" strike="noStrike" cap="none" spc="0">
                <a:solidFill>
                  <a:schemeClr val="bg1"/>
                </a:solidFill>
                <a:latin typeface="Arial"/>
                <a:ea typeface="Arial"/>
                <a:cs typeface="Arial"/>
              </a:rPr>
              <a:t>Aufgabe – Normalverteilung Körpergrößen Frauen</a:t>
            </a:r>
            <a:endParaRPr/>
          </a:p>
        </p:txBody>
      </p:sp>
      <p:sp>
        <p:nvSpPr>
          <p:cNvPr id="1398818459" name="Rectangle 3"/>
          <p:cNvSpPr>
            <a:spLocks noChangeArrowheads="1" noGrp="1"/>
          </p:cNvSpPr>
          <p:nvPr userDrawn="1">
            <p:ph type="body" idx="1"/>
          </p:nvPr>
        </p:nvSpPr>
        <p:spPr bwMode="gray">
          <a:xfrm flipH="0" flipV="0">
            <a:off x="575733" y="1190437"/>
            <a:ext cx="11167533" cy="4622797"/>
          </a:xfrm>
          <a:prstGeom prst="rect">
            <a:avLst/>
          </a:prstGeom>
          <a:noFill/>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defRPr/>
            </a:pPr>
            <a:r>
              <a:rPr lang="de-DE" sz="2150" b="0" i="0" u="none" strike="noStrike" cap="none" spc="0">
                <a:solidFill>
                  <a:schemeClr val="tx1"/>
                </a:solidFill>
                <a:latin typeface="Arial"/>
                <a:ea typeface="Arial"/>
                <a:cs typeface="Arial"/>
              </a:rPr>
              <a:t>Markdown Zeile (0 Punkte bei nicht beantworten) (12 Punkte):</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Beschreibe die gegebenen Daten, nutze dazu die verlinkte und weitere Quellen. (Quellenangaben nicht vergessen)</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Beschreibe den resultierenden Plot und setze diesen in Kontext zum Datenset.</a:t>
            </a:r>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Stelle die Annahmen der Aufgabe in Frage und setze diese in Kontext.</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a:p>
            <a:pPr>
              <a:defRPr/>
            </a:pPr>
            <a:r>
              <a:rPr lang="de-DE" sz="2150" b="0" i="0" u="none" strike="noStrike" cap="none" spc="0">
                <a:solidFill>
                  <a:schemeClr val="tx1"/>
                </a:solidFill>
                <a:latin typeface="Arial"/>
                <a:ea typeface="Arial"/>
                <a:cs typeface="Arial"/>
              </a:rPr>
              <a:t>- Beurteile die Aussage aus resultierender Berechnung: "Frauen sind im durchschnitt ungeeignet Basketball zu spielen!"</a:t>
            </a:r>
            <a:endParaRPr lang="de-DE" sz="2150" b="0" i="0" u="none" strike="noStrike" cap="none" spc="0">
              <a:solidFill>
                <a:schemeClr val="tx1"/>
              </a:solidFill>
              <a:latin typeface="Arial"/>
              <a:ea typeface="Arial"/>
              <a:cs typeface="Arial"/>
            </a:endParaRPr>
          </a:p>
          <a:p>
            <a:pPr>
              <a:defRPr/>
            </a:pPr>
            <a:endParaRPr lang="de-DE" sz="2150" b="0" i="0" u="none" strike="noStrike" cap="none" spc="0">
              <a:solidFill>
                <a:schemeClr val="tx1"/>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82817832"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Normalverteilung Körpergrößen Frauen</a:t>
            </a:r>
            <a:endParaRPr/>
          </a:p>
        </p:txBody>
      </p:sp>
      <p:sp>
        <p:nvSpPr>
          <p:cNvPr id="106328905" name="Inhaltsplatzhalter 2"/>
          <p:cNvSpPr>
            <a:spLocks noGrp="1"/>
          </p:cNvSpPr>
          <p:nvPr>
            <p:ph idx="1"/>
          </p:nvPr>
        </p:nvSpPr>
        <p:spPr bwMode="auto">
          <a:xfrm flipH="0" flipV="0">
            <a:off x="575733" y="994558"/>
            <a:ext cx="6335515" cy="243444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lgn="l">
              <a:defRPr/>
            </a:pPr>
            <a:r>
              <a:rPr sz="2150" b="0" i="0" u="none">
                <a:solidFill>
                  <a:srgbClr val="000000"/>
                </a:solidFill>
                <a:latin typeface="Arial"/>
                <a:ea typeface="Arial"/>
                <a:cs typeface="Arial"/>
              </a:rPr>
              <a:t>Das Datenset enthält </a:t>
            </a:r>
            <a:r>
              <a:rPr sz="2150" b="1" i="0" u="none">
                <a:solidFill>
                  <a:srgbClr val="000000"/>
                </a:solidFill>
                <a:latin typeface="Arial"/>
                <a:ea typeface="Arial"/>
                <a:cs typeface="Arial"/>
              </a:rPr>
              <a:t>durchschnittliche Körpergrößen (in cm) von Frauen in Deutschland</a:t>
            </a:r>
            <a:r>
              <a:rPr sz="2150" b="0" i="0" u="none">
                <a:solidFill>
                  <a:srgbClr val="000000"/>
                </a:solidFill>
                <a:latin typeface="Arial"/>
                <a:ea typeface="Arial"/>
                <a:cs typeface="Arial"/>
              </a:rPr>
              <a:t> aufgeschlüsselt nach </a:t>
            </a:r>
            <a:r>
              <a:rPr sz="2150" b="1" i="0" u="none">
                <a:solidFill>
                  <a:srgbClr val="000000"/>
                </a:solidFill>
                <a:latin typeface="Arial"/>
                <a:ea typeface="Arial"/>
                <a:cs typeface="Arial"/>
              </a:rPr>
              <a:t>Altersgruppen</a:t>
            </a:r>
            <a:r>
              <a:rPr sz="2150" b="0" i="0" u="none">
                <a:solidFill>
                  <a:srgbClr val="000000"/>
                </a:solidFill>
                <a:latin typeface="Arial"/>
                <a:ea typeface="Arial"/>
                <a:cs typeface="Arial"/>
              </a:rPr>
              <a:t> basierend auf dem </a:t>
            </a:r>
            <a:r>
              <a:rPr sz="2150" b="1" i="0" u="none">
                <a:solidFill>
                  <a:srgbClr val="000000"/>
                </a:solidFill>
                <a:latin typeface="Arial"/>
                <a:ea typeface="Arial"/>
                <a:cs typeface="Arial"/>
              </a:rPr>
              <a:t>Mikrozensus des Statistischen Bundesamts</a:t>
            </a:r>
            <a:r>
              <a:rPr sz="2150" b="0" i="0" u="none">
                <a:solidFill>
                  <a:srgbClr val="000000"/>
                </a:solidFill>
                <a:latin typeface="Arial"/>
                <a:ea typeface="Arial"/>
                <a:cs typeface="Arial"/>
              </a:rPr>
              <a:t> (Erhebungsjahr 2021/2022). Die Werte repräsentieren Mittelwerte der Körpergröße für jede Altersklasse.</a:t>
            </a:r>
            <a:endParaRPr sz="2150" i="0">
              <a:latin typeface="Arial"/>
              <a:ea typeface="Arial"/>
              <a:cs typeface="Arial"/>
            </a:endParaRPr>
          </a:p>
          <a:p>
            <a:pPr algn="ctr">
              <a:defRPr/>
            </a:pPr>
            <a:endParaRPr i="0"/>
          </a:p>
          <a:p>
            <a:pPr algn="ctr">
              <a:defRPr/>
            </a:pPr>
            <a:endParaRPr i="0"/>
          </a:p>
        </p:txBody>
      </p:sp>
      <p:sp>
        <p:nvSpPr>
          <p:cNvPr id="1872981041" name=""/>
          <p:cNvSpPr txBox="1"/>
          <p:nvPr/>
        </p:nvSpPr>
        <p:spPr bwMode="auto">
          <a:xfrm rot="0" flipH="0" flipV="0">
            <a:off x="5305073" y="3541058"/>
            <a:ext cx="6500818" cy="201203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lang="de-DE" sz="1800" b="0" i="0" u="none" strike="noStrike" cap="none" spc="0">
                <a:solidFill>
                  <a:schemeClr val="tx1"/>
                </a:solidFill>
                <a:latin typeface="Arial"/>
                <a:ea typeface="Arial"/>
                <a:cs typeface="Arial"/>
              </a:rPr>
              <a:t>Der Plot zeigt eine Normalverteilung basierend auf dem Durchschnitt der über die Altersgruppen gemittelten Werte – allerdings ohne Berücksichtigung der tatsächlichen Bevölkerungsverteilung. Unterhalb der Verteilung ist zudem markiert, unter welcher Körpergröße gemäß dieser Berechnung rund 80 % der weiblichen Bevölkerung liegen würden.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55710961" name="Titel 1"/>
          <p:cNvSpPr>
            <a:spLocks noGrp="1"/>
          </p:cNvSpPr>
          <p:nvPr>
            <p:ph type="title"/>
          </p:nvPr>
        </p:nvSpPr>
        <p:spPr bwMode="auto"/>
        <p:txBody>
          <a:bodyPr/>
          <a:lstStyle>
            <a:lvl1pPr>
              <a:defRPr>
                <a:latin typeface="+mn-lt"/>
              </a:defRPr>
            </a:lvl1pPr>
          </a:lstStyle>
          <a:p>
            <a:pPr>
              <a:defRPr/>
            </a:pPr>
            <a:r>
              <a:rPr lang="de-DE" sz="2950" b="1" i="0" u="none" strike="noStrike" cap="none" spc="0">
                <a:solidFill>
                  <a:schemeClr val="tx1"/>
                </a:solidFill>
                <a:latin typeface="Arial"/>
                <a:ea typeface="Arial"/>
                <a:cs typeface="Arial"/>
              </a:rPr>
              <a:t>Aufgabe – Normalverteilung Körpergrößen Frauen</a:t>
            </a:r>
            <a:endParaRPr/>
          </a:p>
        </p:txBody>
      </p:sp>
      <p:sp>
        <p:nvSpPr>
          <p:cNvPr id="520179306" name="Inhaltsplatzhalter 2"/>
          <p:cNvSpPr>
            <a:spLocks noGrp="1"/>
          </p:cNvSpPr>
          <p:nvPr>
            <p:ph idx="1"/>
          </p:nvPr>
        </p:nvSpPr>
        <p:spPr bwMode="auto">
          <a:xfrm flipH="0" flipV="0">
            <a:off x="575733" y="994558"/>
            <a:ext cx="6335515" cy="243444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algn="l">
              <a:defRPr/>
            </a:pPr>
            <a:r>
              <a:rPr lang="de-DE" sz="2150" b="0" i="0" u="none" strike="noStrike" cap="none" spc="0">
                <a:solidFill>
                  <a:srgbClr val="000000"/>
                </a:solidFill>
                <a:latin typeface="Arial"/>
                <a:ea typeface="Arial"/>
                <a:cs typeface="Arial"/>
              </a:rPr>
              <a:t>Die Aufgabenstellung impliziert, dass die angegebenen Durchschnittswerte hinreichend repräsentativ sind. Allerdings fehlen sowohl Streuungsmaße als auch Fehlerwerte, was die Aussagekraft einschränkt. Besonders die Annahme einer Standardabweichung von 15 cm ist ohne entsprechende Quellenangabe methodisch fragwürdig.</a:t>
            </a:r>
            <a:endParaRPr sz="2150" i="0">
              <a:latin typeface="Arial"/>
              <a:ea typeface="Arial"/>
              <a:cs typeface="Arial"/>
            </a:endParaRPr>
          </a:p>
          <a:p>
            <a:pPr algn="ctr">
              <a:defRPr/>
            </a:pPr>
            <a:endParaRPr i="0"/>
          </a:p>
          <a:p>
            <a:pPr algn="ctr">
              <a:defRPr/>
            </a:pPr>
            <a:endParaRPr i="0"/>
          </a:p>
        </p:txBody>
      </p:sp>
      <p:sp>
        <p:nvSpPr>
          <p:cNvPr id="2048970473" name=""/>
          <p:cNvSpPr txBox="1"/>
          <p:nvPr/>
        </p:nvSpPr>
        <p:spPr bwMode="auto">
          <a:xfrm rot="0" flipH="0" flipV="0">
            <a:off x="5305073" y="3429000"/>
            <a:ext cx="6664978" cy="25606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r">
              <a:defRPr/>
            </a:pPr>
            <a:r>
              <a:rPr lang="de-DE" sz="1800" b="0" i="0" u="none" strike="noStrike" cap="none" spc="0">
                <a:solidFill>
                  <a:schemeClr val="tx1"/>
                </a:solidFill>
                <a:latin typeface="Arial"/>
                <a:ea typeface="Arial"/>
                <a:cs typeface="Arial"/>
              </a:rPr>
              <a:t>Die Schlussfolgerung ist wissenschaftlich nicht haltbar. Basketballleistung ergibt sich aus einer Vielzahl relevanter Faktoren, von denen die Körpergröße lediglich einer ist. Alters- und Gesundheitsmerkmale sowie technische und taktische Fähigkeiten bleiben in der betrachteten Aussage vollständig unberücksichtigt.  </a:t>
            </a:r>
            <a:endParaRPr lang="de-DE" sz="1800" b="0" i="0" u="none" strike="noStrike" cap="none" spc="0">
              <a:solidFill>
                <a:schemeClr val="tx1"/>
              </a:solidFill>
              <a:latin typeface="Arial"/>
              <a:cs typeface="Arial"/>
            </a:endParaRPr>
          </a:p>
          <a:p>
            <a:pPr>
              <a:defRPr/>
            </a:pPr>
            <a:endParaRPr lang="de-DE" sz="1800" b="0" i="0" u="none" strike="noStrike" cap="none" spc="0">
              <a:solidFill>
                <a:schemeClr val="tx1"/>
              </a:solidFill>
              <a:latin typeface="Arial"/>
              <a:cs typeface="Arial"/>
            </a:endParaRPr>
          </a:p>
          <a:p>
            <a:pPr algn="r">
              <a:defRPr/>
            </a:pPr>
            <a:r>
              <a:rPr lang="de-DE" sz="1800" b="0" i="0" u="none" strike="noStrike" cap="none" spc="0">
                <a:solidFill>
                  <a:schemeClr val="tx1"/>
                </a:solidFill>
                <a:latin typeface="Arial"/>
                <a:ea typeface="Arial"/>
                <a:cs typeface="Arial"/>
              </a:rPr>
              <a:t>Daraus ergibt sich, dass die Aussage auf Grundlage der vorhandenen Datenlage nicht belastbar ist.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TUBraunschweig_PPT2007_Folienpool_16_9">
  <a:themeElements>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fontScheme name="Standarddesign">
      <a:majorFont>
        <a:latin typeface="Arial"/>
        <a:ea typeface="Arial"/>
        <a:cs typeface="Arial"/>
      </a:majorFont>
      <a:minorFont>
        <a:latin typeface="Arial"/>
        <a:ea typeface="Arial"/>
        <a:cs typeface="Arial"/>
      </a:minorFont>
    </a:fontScheme>
    <a:fmtScheme name="Galathe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ln w="19050"/>
      </a:spPr>
      <a:bodyPr/>
      <a:lstStyle/>
      <a:style>
        <a:lnRef idx="2">
          <a:schemeClr val="accent5">
            <a:shade val="50000"/>
          </a:schemeClr>
        </a:lnRef>
        <a:fillRef idx="1">
          <a:schemeClr val="accent5"/>
        </a:fillRef>
        <a:effectRef idx="0">
          <a:schemeClr val="accent5"/>
        </a:effectRef>
        <a:fontRef idx="minor">
          <a:schemeClr val="lt1"/>
        </a:fontRef>
      </a:style>
    </a:spDef>
    <a:lnDef>
      <a:spPr bwMode="auto">
        <a:prstGeom prst="rect">
          <a:avLst/>
        </a:prstGeom>
        <a:ln w="1905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xmlns:r="http://schemas.openxmlformats.org/officeDocument/2006/relationships" xmlns:p="http://schemas.openxmlformats.org/presentationml/2006/main" name="TUBraunschweig_PPT2007_Folienpool_16_9">
  <a:themeElements>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fontScheme name="">
      <a:majorFont>
        <a:latin typeface="Arial"/>
        <a:ea typeface="Arial"/>
        <a:cs typeface="Arial"/>
      </a:majorFont>
      <a:minorFont>
        <a:latin typeface="Arial"/>
        <a:ea typeface="Arial"/>
        <a:cs typeface="Arial"/>
      </a:minorFont>
    </a:fontScheme>
    <a:fmtScheme name="Galathe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ln w="19050"/>
      </a:spPr>
      <a:bodyPr/>
      <a:lstStyle/>
      <a:style>
        <a:lnRef idx="2">
          <a:schemeClr val="accent5">
            <a:shade val="50000"/>
          </a:schemeClr>
        </a:lnRef>
        <a:fillRef idx="1">
          <a:schemeClr val="accent5"/>
        </a:fillRef>
        <a:effectRef idx="0">
          <a:schemeClr val="accent5"/>
        </a:effectRef>
        <a:fontRef idx="minor">
          <a:schemeClr val="lt1"/>
        </a:fontRef>
      </a:style>
    </a:spDef>
    <a:lnDef>
      <a:spPr bwMode="auto">
        <a:prstGeom prst="rect">
          <a:avLst/>
        </a:prstGeom>
        <a:ln w="1905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0</Words>
  <Application>ONLYOFFICE/9.0.0.172</Application>
  <PresentationFormat>On-screen Show (4:3)</PresentationFormat>
  <Paragraphs>0</Paragraphs>
  <Slides>94</Slides>
  <Notes>94</Notes>
  <HiddenSlides>0</HiddenSlides>
  <MMClips>2</MMClips>
  <ScaleCrop>0</ScaleCrop>
  <HeadingPairs>
    <vt:vector size="4" baseType="variant">
      <vt:variant>
        <vt:lpstr>Theme</vt:lpstr>
      </vt:variant>
      <vt:variant>
        <vt:i4>1</vt:i4>
      </vt:variant>
      <vt:variant>
        <vt:lpstr>Slide Titles</vt:lpstr>
      </vt:variant>
      <vt:variant>
        <vt:i4>94</vt:i4>
      </vt:variant>
    </vt:vector>
  </HeadingPairs>
  <TitlesOfParts>
    <vt:vector size="95"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vector>
  </TitlesOfParts>
  <Company/>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Inga Schleicher</dc:creator>
  <cp:lastModifiedBy/>
  <cp:revision>22</cp:revision>
  <dcterms:created xsi:type="dcterms:W3CDTF">2021-05-28T11:59:38Z</dcterms:created>
  <dcterms:modified xsi:type="dcterms:W3CDTF">2025-12-12T11:59:49Z</dcterms:modified>
</cp:coreProperties>
</file>